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4" r:id="rId1"/>
    <p:sldMasterId id="2147483675" r:id="rId2"/>
  </p:sldMasterIdLst>
  <p:notesMasterIdLst>
    <p:notesMasterId r:id="rId48"/>
  </p:notesMasterIdLst>
  <p:sldIdLst>
    <p:sldId id="256" r:id="rId3"/>
    <p:sldId id="258" r:id="rId4"/>
    <p:sldId id="259" r:id="rId5"/>
    <p:sldId id="303" r:id="rId6"/>
    <p:sldId id="272" r:id="rId7"/>
    <p:sldId id="266" r:id="rId8"/>
    <p:sldId id="263" r:id="rId9"/>
    <p:sldId id="276" r:id="rId10"/>
    <p:sldId id="284" r:id="rId11"/>
    <p:sldId id="269" r:id="rId12"/>
    <p:sldId id="262" r:id="rId13"/>
    <p:sldId id="264" r:id="rId14"/>
    <p:sldId id="265" r:id="rId15"/>
    <p:sldId id="267" r:id="rId16"/>
    <p:sldId id="268" r:id="rId17"/>
    <p:sldId id="270" r:id="rId18"/>
    <p:sldId id="271" r:id="rId19"/>
    <p:sldId id="273" r:id="rId20"/>
    <p:sldId id="274" r:id="rId21"/>
    <p:sldId id="275" r:id="rId22"/>
    <p:sldId id="277" r:id="rId23"/>
    <p:sldId id="278" r:id="rId24"/>
    <p:sldId id="279" r:id="rId25"/>
    <p:sldId id="280" r:id="rId26"/>
    <p:sldId id="281" r:id="rId27"/>
    <p:sldId id="282" r:id="rId28"/>
    <p:sldId id="283"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Lst>
  <p:sldSz cx="9144000" cy="5143500" type="screen16x9"/>
  <p:notesSz cx="6858000" cy="9144000"/>
  <p:embeddedFontLst>
    <p:embeddedFont>
      <p:font typeface="Amatic SC" panose="00000500000000000000" pitchFamily="2" charset="-79"/>
      <p:regular r:id="rId49"/>
      <p:bold r:id="rId50"/>
    </p:embeddedFont>
    <p:embeddedFont>
      <p:font typeface="Montserrat" pitchFamily="2" charset="0"/>
      <p:regular r:id="rId51"/>
      <p:bold r:id="rId52"/>
      <p:italic r:id="rId53"/>
      <p:boldItalic r:id="rId54"/>
    </p:embeddedFont>
    <p:embeddedFont>
      <p:font typeface="Plus Jakarta Sans" panose="020B0604020202020204" charset="0"/>
      <p:regular r:id="rId55"/>
      <p:bold r:id="rId56"/>
      <p:italic r:id="rId57"/>
      <p:boldItalic r:id="rId58"/>
    </p:embeddedFont>
    <p:embeddedFont>
      <p:font typeface="Plus Jakarta Sans Light" panose="020B0604020202020204" charset="0"/>
      <p:regular r:id="rId59"/>
      <p:bold r:id="rId60"/>
      <p:italic r:id="rId61"/>
      <p:boldItalic r:id="rId62"/>
    </p:embeddedFont>
    <p:embeddedFont>
      <p:font typeface="Proxima Nova" panose="020B0604020202020204" charset="0"/>
      <p:regular r:id="rId63"/>
      <p:bold r:id="rId64"/>
      <p:italic r:id="rId65"/>
      <p:boldItalic r:id="rId66"/>
    </p:embeddedFont>
    <p:embeddedFont>
      <p:font typeface="Quicksand" panose="020B0604020202020204" charset="0"/>
      <p:regular r:id="rId67"/>
      <p:bold r:id="rId68"/>
    </p:embeddedFont>
    <p:embeddedFont>
      <p:font typeface="Quicksand Medium" panose="020B0604020202020204" charset="0"/>
      <p:regular r:id="rId69"/>
      <p:bold r:id="rId70"/>
    </p:embeddedFont>
    <p:embeddedFont>
      <p:font typeface="Roboto Medium" panose="02000000000000000000" pitchFamily="2"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4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974A59-0029-4159-9572-56186E13AB56}">
  <a:tblStyle styleId="{2D974A59-0029-4159-9572-56186E13AB5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3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5.fntdata"/><Relationship Id="rId68" Type="http://schemas.openxmlformats.org/officeDocument/2006/relationships/font" Target="fonts/font20.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font" Target="fonts/font26.fntdata"/><Relationship Id="rId5" Type="http://schemas.openxmlformats.org/officeDocument/2006/relationships/slide" Target="slides/slide3.xml"/><Relationship Id="rId61" Type="http://schemas.openxmlformats.org/officeDocument/2006/relationships/font" Target="fonts/font1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3.fntdata"/><Relationship Id="rId72"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font" Target="fonts/font25.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2.fntdata"/><Relationship Id="rId55" Type="http://schemas.openxmlformats.org/officeDocument/2006/relationships/font" Target="fonts/font7.fntdata"/><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23.fntdata"/><Relationship Id="rId2" Type="http://schemas.openxmlformats.org/officeDocument/2006/relationships/slideMaster" Target="slideMasters/slideMaster2.xml"/><Relationship Id="rId29" Type="http://schemas.openxmlformats.org/officeDocument/2006/relationships/slide" Target="slides/slide2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err="1"/>
              <a:t>Defasagem</a:t>
            </a:r>
            <a:r>
              <a:rPr lang="en-US" dirty="0"/>
              <a:t> Por</a:t>
            </a:r>
            <a:r>
              <a:rPr lang="en-US" baseline="0" dirty="0"/>
              <a:t> </a:t>
            </a:r>
            <a:r>
              <a:rPr lang="en-US" baseline="0" dirty="0" err="1"/>
              <a:t>Matéria</a:t>
            </a:r>
            <a:r>
              <a:rPr lang="en-US" dirty="0"/>
              <a:t> </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pt-BR"/>
        </a:p>
      </c:txPr>
    </c:title>
    <c:autoTitleDeleted val="0"/>
    <c:plotArea>
      <c:layout/>
      <c:barChart>
        <c:barDir val="bar"/>
        <c:grouping val="clustered"/>
        <c:varyColors val="0"/>
        <c:ser>
          <c:idx val="0"/>
          <c:order val="0"/>
          <c:tx>
            <c:strRef>
              <c:f>Planilha1!$B$1</c:f>
              <c:strCache>
                <c:ptCount val="1"/>
                <c:pt idx="0">
                  <c:v>Anos</c:v>
                </c:pt>
              </c:strCache>
            </c:strRef>
          </c:tx>
          <c:spPr>
            <a:solidFill>
              <a:schemeClr val="accent1"/>
            </a:solidFill>
            <a:ln>
              <a:noFill/>
            </a:ln>
            <a:effectLst/>
          </c:spPr>
          <c:invertIfNegative val="0"/>
          <c:cat>
            <c:strRef>
              <c:f>Planilha1!$A$2:$A$4</c:f>
              <c:strCache>
                <c:ptCount val="3"/>
                <c:pt idx="0">
                  <c:v>Matemática</c:v>
                </c:pt>
                <c:pt idx="1">
                  <c:v>Leitura</c:v>
                </c:pt>
                <c:pt idx="2">
                  <c:v>Escrita</c:v>
                </c:pt>
              </c:strCache>
            </c:strRef>
          </c:cat>
          <c:val>
            <c:numRef>
              <c:f>Planilha1!$B$2:$B$4</c:f>
              <c:numCache>
                <c:formatCode>General</c:formatCode>
                <c:ptCount val="3"/>
                <c:pt idx="0">
                  <c:v>4.5</c:v>
                </c:pt>
                <c:pt idx="1">
                  <c:v>3.3</c:v>
                </c:pt>
                <c:pt idx="2">
                  <c:v>4.2</c:v>
                </c:pt>
              </c:numCache>
            </c:numRef>
          </c:val>
          <c:extLst>
            <c:ext xmlns:c16="http://schemas.microsoft.com/office/drawing/2014/chart" uri="{C3380CC4-5D6E-409C-BE32-E72D297353CC}">
              <c16:uniqueId val="{00000000-975A-46CC-A346-5EADE387E932}"/>
            </c:ext>
          </c:extLst>
        </c:ser>
        <c:dLbls>
          <c:showLegendKey val="0"/>
          <c:showVal val="0"/>
          <c:showCatName val="0"/>
          <c:showSerName val="0"/>
          <c:showPercent val="0"/>
          <c:showBubbleSize val="0"/>
        </c:dLbls>
        <c:gapWidth val="219"/>
        <c:axId val="841558272"/>
        <c:axId val="1064364047"/>
      </c:barChart>
      <c:catAx>
        <c:axId val="8415582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1064364047"/>
        <c:crosses val="autoZero"/>
        <c:auto val="1"/>
        <c:lblAlgn val="ctr"/>
        <c:lblOffset val="100"/>
        <c:noMultiLvlLbl val="0"/>
      </c:catAx>
      <c:valAx>
        <c:axId val="106436404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841558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9050">
      <a:solidFill>
        <a:srgbClr val="00245C"/>
      </a:solidFill>
    </a:ln>
    <a:effectLst/>
  </c:spPr>
  <c:txPr>
    <a:bodyPr/>
    <a:lstStyle/>
    <a:p>
      <a:pPr>
        <a:defRPr/>
      </a:pPr>
      <a:endParaRPr lang="pt-B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5"/>
        <p:cNvGrpSpPr/>
        <p:nvPr/>
      </p:nvGrpSpPr>
      <p:grpSpPr>
        <a:xfrm>
          <a:off x="0" y="0"/>
          <a:ext cx="0" cy="0"/>
          <a:chOff x="0" y="0"/>
          <a:chExt cx="0" cy="0"/>
        </a:xfrm>
      </p:grpSpPr>
      <p:sp>
        <p:nvSpPr>
          <p:cNvPr id="1476" name="Google Shape;1476;g20f4d7b453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7" name="Google Shape;1477;g20f4d7b453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ec9722e163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ec9722e163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
        <p:cNvGrpSpPr/>
        <p:nvPr/>
      </p:nvGrpSpPr>
      <p:grpSpPr>
        <a:xfrm>
          <a:off x="0" y="0"/>
          <a:ext cx="0" cy="0"/>
          <a:chOff x="0" y="0"/>
          <a:chExt cx="0" cy="0"/>
        </a:xfrm>
      </p:grpSpPr>
      <p:sp>
        <p:nvSpPr>
          <p:cNvPr id="1350" name="Google Shape;1350;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1" name="Google Shape;1351;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ec9722e16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 name="Google Shape;1419;gec9722e16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27bef831d6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 name="Google Shape;1452;g27bef831d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1"/>
        <p:cNvGrpSpPr/>
        <p:nvPr/>
      </p:nvGrpSpPr>
      <p:grpSpPr>
        <a:xfrm>
          <a:off x="0" y="0"/>
          <a:ext cx="0" cy="0"/>
          <a:chOff x="0" y="0"/>
          <a:chExt cx="0" cy="0"/>
        </a:xfrm>
      </p:grpSpPr>
      <p:sp>
        <p:nvSpPr>
          <p:cNvPr id="1482" name="Google Shape;1482;g20f4d7b453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3" name="Google Shape;1483;g20f4d7b453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20f4d7b453e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20f4d7b453e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
        <p:cNvGrpSpPr/>
        <p:nvPr/>
      </p:nvGrpSpPr>
      <p:grpSpPr>
        <a:xfrm>
          <a:off x="0" y="0"/>
          <a:ext cx="0" cy="0"/>
          <a:chOff x="0" y="0"/>
          <a:chExt cx="0" cy="0"/>
        </a:xfrm>
      </p:grpSpPr>
      <p:sp>
        <p:nvSpPr>
          <p:cNvPr id="1503" name="Google Shape;1503;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4" name="Google Shape;1504;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20f4d7b453e_0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20f4d7b453e_0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 name="Google Shape;119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20f4d7b453e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20f4d7b453e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3"/>
        <p:cNvGrpSpPr/>
        <p:nvPr/>
      </p:nvGrpSpPr>
      <p:grpSpPr>
        <a:xfrm>
          <a:off x="0" y="0"/>
          <a:ext cx="0" cy="0"/>
          <a:chOff x="0" y="0"/>
          <a:chExt cx="0" cy="0"/>
        </a:xfrm>
      </p:grpSpPr>
      <p:sp>
        <p:nvSpPr>
          <p:cNvPr id="1614" name="Google Shape;1614;g20f4d7b453e_0_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5" name="Google Shape;1615;g20f4d7b453e_0_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9"/>
        <p:cNvGrpSpPr/>
        <p:nvPr/>
      </p:nvGrpSpPr>
      <p:grpSpPr>
        <a:xfrm>
          <a:off x="0" y="0"/>
          <a:ext cx="0" cy="0"/>
          <a:chOff x="0" y="0"/>
          <a:chExt cx="0" cy="0"/>
        </a:xfrm>
      </p:grpSpPr>
      <p:sp>
        <p:nvSpPr>
          <p:cNvPr id="1620" name="Google Shape;1620;gec9722e163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1" name="Google Shape;1621;gec9722e163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3"/>
        <p:cNvGrpSpPr/>
        <p:nvPr/>
      </p:nvGrpSpPr>
      <p:grpSpPr>
        <a:xfrm>
          <a:off x="0" y="0"/>
          <a:ext cx="0" cy="0"/>
          <a:chOff x="0" y="0"/>
          <a:chExt cx="0" cy="0"/>
        </a:xfrm>
      </p:grpSpPr>
      <p:sp>
        <p:nvSpPr>
          <p:cNvPr id="1644" name="Google Shape;1644;gec9722e163_0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5" name="Google Shape;1645;gec9722e163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ec9722e163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ec9722e163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0"/>
        <p:cNvGrpSpPr/>
        <p:nvPr/>
      </p:nvGrpSpPr>
      <p:grpSpPr>
        <a:xfrm>
          <a:off x="0" y="0"/>
          <a:ext cx="0" cy="0"/>
          <a:chOff x="0" y="0"/>
          <a:chExt cx="0" cy="0"/>
        </a:xfrm>
      </p:grpSpPr>
      <p:sp>
        <p:nvSpPr>
          <p:cNvPr id="1671" name="Google Shape;1671;g1336c2bb6c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2" name="Google Shape;1672;g1336c2bb6c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283bbc853a3_1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283bbc853a3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9"/>
        <p:cNvGrpSpPr/>
        <p:nvPr/>
      </p:nvGrpSpPr>
      <p:grpSpPr>
        <a:xfrm>
          <a:off x="0" y="0"/>
          <a:ext cx="0" cy="0"/>
          <a:chOff x="0" y="0"/>
          <a:chExt cx="0" cy="0"/>
        </a:xfrm>
      </p:grpSpPr>
      <p:sp>
        <p:nvSpPr>
          <p:cNvPr id="1940" name="Google Shape;1940;g283bbc853a3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1" name="Google Shape;1941;g283bbc853a3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2"/>
        <p:cNvGrpSpPr/>
        <p:nvPr/>
      </p:nvGrpSpPr>
      <p:grpSpPr>
        <a:xfrm>
          <a:off x="0" y="0"/>
          <a:ext cx="0" cy="0"/>
          <a:chOff x="0" y="0"/>
          <a:chExt cx="0" cy="0"/>
        </a:xfrm>
      </p:grpSpPr>
      <p:sp>
        <p:nvSpPr>
          <p:cNvPr id="1993" name="Google Shape;1993;g283bbc853a3_1_110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4" name="Google Shape;1994;g283bbc853a3_1_11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
        <p:cNvGrpSpPr/>
        <p:nvPr/>
      </p:nvGrpSpPr>
      <p:grpSpPr>
        <a:xfrm>
          <a:off x="0" y="0"/>
          <a:ext cx="0" cy="0"/>
          <a:chOff x="0" y="0"/>
          <a:chExt cx="0" cy="0"/>
        </a:xfrm>
      </p:grpSpPr>
      <p:sp>
        <p:nvSpPr>
          <p:cNvPr id="1999" name="Google Shape;1999;g283bbc853a3_1_110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0" name="Google Shape;2000;g283bbc853a3_1_110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
        <p:cNvGrpSpPr/>
        <p:nvPr/>
      </p:nvGrpSpPr>
      <p:grpSpPr>
        <a:xfrm>
          <a:off x="0" y="0"/>
          <a:ext cx="0" cy="0"/>
          <a:chOff x="0" y="0"/>
          <a:chExt cx="0" cy="0"/>
        </a:xfrm>
      </p:grpSpPr>
      <p:sp>
        <p:nvSpPr>
          <p:cNvPr id="1207" name="Google Shape;120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 name="Google Shape;120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4"/>
        <p:cNvGrpSpPr/>
        <p:nvPr/>
      </p:nvGrpSpPr>
      <p:grpSpPr>
        <a:xfrm>
          <a:off x="0" y="0"/>
          <a:ext cx="0" cy="0"/>
          <a:chOff x="0" y="0"/>
          <a:chExt cx="0" cy="0"/>
        </a:xfrm>
      </p:grpSpPr>
      <p:sp>
        <p:nvSpPr>
          <p:cNvPr id="2005" name="Google Shape;2005;g283bbc853a3_1_11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6" name="Google Shape;2006;g283bbc853a3_1_11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2"/>
        <p:cNvGrpSpPr/>
        <p:nvPr/>
      </p:nvGrpSpPr>
      <p:grpSpPr>
        <a:xfrm>
          <a:off x="0" y="0"/>
          <a:ext cx="0" cy="0"/>
          <a:chOff x="0" y="0"/>
          <a:chExt cx="0" cy="0"/>
        </a:xfrm>
      </p:grpSpPr>
      <p:sp>
        <p:nvSpPr>
          <p:cNvPr id="2023" name="Google Shape;2023;g283bbc853a3_1_1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4" name="Google Shape;2024;g283bbc853a3_1_1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8"/>
        <p:cNvGrpSpPr/>
        <p:nvPr/>
      </p:nvGrpSpPr>
      <p:grpSpPr>
        <a:xfrm>
          <a:off x="0" y="0"/>
          <a:ext cx="0" cy="0"/>
          <a:chOff x="0" y="0"/>
          <a:chExt cx="0" cy="0"/>
        </a:xfrm>
      </p:grpSpPr>
      <p:sp>
        <p:nvSpPr>
          <p:cNvPr id="2039" name="Google Shape;2039;g283bbc853a3_1_1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0" name="Google Shape;2040;g283bbc853a3_1_1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5"/>
        <p:cNvGrpSpPr/>
        <p:nvPr/>
      </p:nvGrpSpPr>
      <p:grpSpPr>
        <a:xfrm>
          <a:off x="0" y="0"/>
          <a:ext cx="0" cy="0"/>
          <a:chOff x="0" y="0"/>
          <a:chExt cx="0" cy="0"/>
        </a:xfrm>
      </p:grpSpPr>
      <p:sp>
        <p:nvSpPr>
          <p:cNvPr id="2376" name="Google Shape;2376;g283bbc853a3_1_11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7" name="Google Shape;2377;g283bbc853a3_1_11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9"/>
        <p:cNvGrpSpPr/>
        <p:nvPr/>
      </p:nvGrpSpPr>
      <p:grpSpPr>
        <a:xfrm>
          <a:off x="0" y="0"/>
          <a:ext cx="0" cy="0"/>
          <a:chOff x="0" y="0"/>
          <a:chExt cx="0" cy="0"/>
        </a:xfrm>
      </p:grpSpPr>
      <p:sp>
        <p:nvSpPr>
          <p:cNvPr id="8290" name="Google Shape;8290;g283bbc853a3_1_17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1" name="Google Shape;8291;g283bbc853a3_1_17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6"/>
        <p:cNvGrpSpPr/>
        <p:nvPr/>
      </p:nvGrpSpPr>
      <p:grpSpPr>
        <a:xfrm>
          <a:off x="0" y="0"/>
          <a:ext cx="0" cy="0"/>
          <a:chOff x="0" y="0"/>
          <a:chExt cx="0" cy="0"/>
        </a:xfrm>
      </p:grpSpPr>
      <p:sp>
        <p:nvSpPr>
          <p:cNvPr id="8717" name="Google Shape;8717;g283bbc853a3_1_178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8" name="Google Shape;8718;g283bbc853a3_1_17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9"/>
        <p:cNvGrpSpPr/>
        <p:nvPr/>
      </p:nvGrpSpPr>
      <p:grpSpPr>
        <a:xfrm>
          <a:off x="0" y="0"/>
          <a:ext cx="0" cy="0"/>
          <a:chOff x="0" y="0"/>
          <a:chExt cx="0" cy="0"/>
        </a:xfrm>
      </p:grpSpPr>
      <p:sp>
        <p:nvSpPr>
          <p:cNvPr id="8880" name="Google Shape;8880;g283bbc853a3_1_17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1" name="Google Shape;8881;g283bbc853a3_1_17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1"/>
        <p:cNvGrpSpPr/>
        <p:nvPr/>
      </p:nvGrpSpPr>
      <p:grpSpPr>
        <a:xfrm>
          <a:off x="0" y="0"/>
          <a:ext cx="0" cy="0"/>
          <a:chOff x="0" y="0"/>
          <a:chExt cx="0" cy="0"/>
        </a:xfrm>
      </p:grpSpPr>
      <p:sp>
        <p:nvSpPr>
          <p:cNvPr id="9282" name="Google Shape;9282;g283bbc853a3_1_18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3" name="Google Shape;9283;g283bbc853a3_1_18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2"/>
        <p:cNvGrpSpPr/>
        <p:nvPr/>
      </p:nvGrpSpPr>
      <p:grpSpPr>
        <a:xfrm>
          <a:off x="0" y="0"/>
          <a:ext cx="0" cy="0"/>
          <a:chOff x="0" y="0"/>
          <a:chExt cx="0" cy="0"/>
        </a:xfrm>
      </p:grpSpPr>
      <p:sp>
        <p:nvSpPr>
          <p:cNvPr id="9653" name="Google Shape;9653;g283bbc853a3_1_187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4" name="Google Shape;9654;g283bbc853a3_1_18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6"/>
        <p:cNvGrpSpPr/>
        <p:nvPr/>
      </p:nvGrpSpPr>
      <p:grpSpPr>
        <a:xfrm>
          <a:off x="0" y="0"/>
          <a:ext cx="0" cy="0"/>
          <a:chOff x="0" y="0"/>
          <a:chExt cx="0" cy="0"/>
        </a:xfrm>
      </p:grpSpPr>
      <p:sp>
        <p:nvSpPr>
          <p:cNvPr id="9967" name="Google Shape;9967;g283bbc853a3_1_19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8" name="Google Shape;9968;g283bbc853a3_1_19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
          <a:extLst>
            <a:ext uri="{FF2B5EF4-FFF2-40B4-BE49-F238E27FC236}">
              <a16:creationId xmlns:a16="http://schemas.microsoft.com/office/drawing/2014/main" id="{B51B2196-BE95-F40A-0805-ADAD58CDD68A}"/>
            </a:ext>
          </a:extLst>
        </p:cNvPr>
        <p:cNvGrpSpPr/>
        <p:nvPr/>
      </p:nvGrpSpPr>
      <p:grpSpPr>
        <a:xfrm>
          <a:off x="0" y="0"/>
          <a:ext cx="0" cy="0"/>
          <a:chOff x="0" y="0"/>
          <a:chExt cx="0" cy="0"/>
        </a:xfrm>
      </p:grpSpPr>
      <p:sp>
        <p:nvSpPr>
          <p:cNvPr id="1207" name="Google Shape;1207;g54dda1946d_6_322:notes">
            <a:extLst>
              <a:ext uri="{FF2B5EF4-FFF2-40B4-BE49-F238E27FC236}">
                <a16:creationId xmlns:a16="http://schemas.microsoft.com/office/drawing/2014/main" id="{3528C75C-88D5-DC80-8C96-FEA8346CAB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 name="Google Shape;1208;g54dda1946d_6_322:notes">
            <a:extLst>
              <a:ext uri="{FF2B5EF4-FFF2-40B4-BE49-F238E27FC236}">
                <a16:creationId xmlns:a16="http://schemas.microsoft.com/office/drawing/2014/main" id="{569848F0-D645-A0EF-A557-9217FC1E2C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91269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0"/>
        <p:cNvGrpSpPr/>
        <p:nvPr/>
      </p:nvGrpSpPr>
      <p:grpSpPr>
        <a:xfrm>
          <a:off x="0" y="0"/>
          <a:ext cx="0" cy="0"/>
          <a:chOff x="0" y="0"/>
          <a:chExt cx="0" cy="0"/>
        </a:xfrm>
      </p:grpSpPr>
      <p:sp>
        <p:nvSpPr>
          <p:cNvPr id="10261" name="Google Shape;10261;g283bbc853a3_1_19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62" name="Google Shape;10262;g283bbc853a3_1_19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9"/>
        <p:cNvGrpSpPr/>
        <p:nvPr/>
      </p:nvGrpSpPr>
      <p:grpSpPr>
        <a:xfrm>
          <a:off x="0" y="0"/>
          <a:ext cx="0" cy="0"/>
          <a:chOff x="0" y="0"/>
          <a:chExt cx="0" cy="0"/>
        </a:xfrm>
      </p:grpSpPr>
      <p:sp>
        <p:nvSpPr>
          <p:cNvPr id="10620" name="Google Shape;10620;g283bbc853a3_1_19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1" name="Google Shape;10621;g283bbc853a3_1_19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6"/>
        <p:cNvGrpSpPr/>
        <p:nvPr/>
      </p:nvGrpSpPr>
      <p:grpSpPr>
        <a:xfrm>
          <a:off x="0" y="0"/>
          <a:ext cx="0" cy="0"/>
          <a:chOff x="0" y="0"/>
          <a:chExt cx="0" cy="0"/>
        </a:xfrm>
      </p:grpSpPr>
      <p:sp>
        <p:nvSpPr>
          <p:cNvPr id="11037" name="Google Shape;11037;g283bbc853a3_1_20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8" name="Google Shape;11038;g283bbc853a3_1_20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6"/>
        <p:cNvGrpSpPr/>
        <p:nvPr/>
      </p:nvGrpSpPr>
      <p:grpSpPr>
        <a:xfrm>
          <a:off x="0" y="0"/>
          <a:ext cx="0" cy="0"/>
          <a:chOff x="0" y="0"/>
          <a:chExt cx="0" cy="0"/>
        </a:xfrm>
      </p:grpSpPr>
      <p:sp>
        <p:nvSpPr>
          <p:cNvPr id="11377" name="Google Shape;11377;g283bbc853a3_1_20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8" name="Google Shape;11378;g283bbc853a3_1_20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4"/>
        <p:cNvGrpSpPr/>
        <p:nvPr/>
      </p:nvGrpSpPr>
      <p:grpSpPr>
        <a:xfrm>
          <a:off x="0" y="0"/>
          <a:ext cx="0" cy="0"/>
          <a:chOff x="0" y="0"/>
          <a:chExt cx="0" cy="0"/>
        </a:xfrm>
      </p:grpSpPr>
      <p:sp>
        <p:nvSpPr>
          <p:cNvPr id="11565" name="Google Shape;11565;g283bbc853a3_1_206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6" name="Google Shape;11566;g283bbc853a3_1_20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0"/>
        <p:cNvGrpSpPr/>
        <p:nvPr/>
      </p:nvGrpSpPr>
      <p:grpSpPr>
        <a:xfrm>
          <a:off x="0" y="0"/>
          <a:ext cx="0" cy="0"/>
          <a:chOff x="0" y="0"/>
          <a:chExt cx="0" cy="0"/>
        </a:xfrm>
      </p:grpSpPr>
      <p:sp>
        <p:nvSpPr>
          <p:cNvPr id="11811" name="Google Shape;11811;g283bbc853a3_1_220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2" name="Google Shape;11812;g283bbc853a3_1_22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20f4d7b453e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20f4d7b453e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2"/>
        <p:cNvGrpSpPr/>
        <p:nvPr/>
      </p:nvGrpSpPr>
      <p:grpSpPr>
        <a:xfrm>
          <a:off x="0" y="0"/>
          <a:ext cx="0" cy="0"/>
          <a:chOff x="0" y="0"/>
          <a:chExt cx="0" cy="0"/>
        </a:xfrm>
      </p:grpSpPr>
      <p:sp>
        <p:nvSpPr>
          <p:cNvPr id="1603" name="Google Shape;1603;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4" name="Google Shape;1604;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6"/>
        <p:cNvGrpSpPr/>
        <p:nvPr/>
      </p:nvGrpSpPr>
      <p:grpSpPr>
        <a:xfrm>
          <a:off x="0" y="0"/>
          <a:ext cx="0" cy="0"/>
          <a:chOff x="0" y="0"/>
          <a:chExt cx="0" cy="0"/>
        </a:xfrm>
      </p:grpSpPr>
      <p:sp>
        <p:nvSpPr>
          <p:cNvPr id="1987" name="Google Shape;1987;g283bbc853a3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8" name="Google Shape;1988;g283bbc853a3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917600" y="1255561"/>
            <a:ext cx="5308800" cy="213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300"/>
              <a:buNone/>
              <a:defRPr sz="4300"/>
            </a:lvl1pPr>
            <a:lvl2pPr lvl="1" algn="ctr" rtl="0">
              <a:spcBef>
                <a:spcPts val="0"/>
              </a:spcBef>
              <a:spcAft>
                <a:spcPts val="0"/>
              </a:spcAft>
              <a:buSzPts val="4300"/>
              <a:buNone/>
              <a:defRPr sz="4300"/>
            </a:lvl2pPr>
            <a:lvl3pPr lvl="2" algn="ctr" rtl="0">
              <a:spcBef>
                <a:spcPts val="0"/>
              </a:spcBef>
              <a:spcAft>
                <a:spcPts val="0"/>
              </a:spcAft>
              <a:buSzPts val="4300"/>
              <a:buNone/>
              <a:defRPr sz="4300"/>
            </a:lvl3pPr>
            <a:lvl4pPr lvl="3" algn="ctr" rtl="0">
              <a:spcBef>
                <a:spcPts val="0"/>
              </a:spcBef>
              <a:spcAft>
                <a:spcPts val="0"/>
              </a:spcAft>
              <a:buSzPts val="4300"/>
              <a:buNone/>
              <a:defRPr sz="4300"/>
            </a:lvl4pPr>
            <a:lvl5pPr lvl="4" algn="ctr" rtl="0">
              <a:spcBef>
                <a:spcPts val="0"/>
              </a:spcBef>
              <a:spcAft>
                <a:spcPts val="0"/>
              </a:spcAft>
              <a:buSzPts val="4300"/>
              <a:buNone/>
              <a:defRPr sz="4300"/>
            </a:lvl5pPr>
            <a:lvl6pPr lvl="5" algn="ctr" rtl="0">
              <a:spcBef>
                <a:spcPts val="0"/>
              </a:spcBef>
              <a:spcAft>
                <a:spcPts val="0"/>
              </a:spcAft>
              <a:buSzPts val="4300"/>
              <a:buNone/>
              <a:defRPr sz="4300"/>
            </a:lvl6pPr>
            <a:lvl7pPr lvl="6" algn="ctr" rtl="0">
              <a:spcBef>
                <a:spcPts val="0"/>
              </a:spcBef>
              <a:spcAft>
                <a:spcPts val="0"/>
              </a:spcAft>
              <a:buSzPts val="4300"/>
              <a:buNone/>
              <a:defRPr sz="4300"/>
            </a:lvl7pPr>
            <a:lvl8pPr lvl="7" algn="ctr" rtl="0">
              <a:spcBef>
                <a:spcPts val="0"/>
              </a:spcBef>
              <a:spcAft>
                <a:spcPts val="0"/>
              </a:spcAft>
              <a:buSzPts val="4300"/>
              <a:buNone/>
              <a:defRPr sz="4300"/>
            </a:lvl8pPr>
            <a:lvl9pPr lvl="8" algn="ctr" rtl="0">
              <a:spcBef>
                <a:spcPts val="0"/>
              </a:spcBef>
              <a:spcAft>
                <a:spcPts val="0"/>
              </a:spcAft>
              <a:buSzPts val="4300"/>
              <a:buNone/>
              <a:defRPr sz="4300"/>
            </a:lvl9pPr>
          </a:lstStyle>
          <a:p>
            <a:endParaRPr/>
          </a:p>
        </p:txBody>
      </p:sp>
      <p:sp>
        <p:nvSpPr>
          <p:cNvPr id="10" name="Google Shape;10;p2"/>
          <p:cNvSpPr txBox="1">
            <a:spLocks noGrp="1"/>
          </p:cNvSpPr>
          <p:nvPr>
            <p:ph type="subTitle" idx="1"/>
          </p:nvPr>
        </p:nvSpPr>
        <p:spPr>
          <a:xfrm>
            <a:off x="1917600" y="3472127"/>
            <a:ext cx="5308800" cy="415800"/>
          </a:xfrm>
          <a:prstGeom prst="rect">
            <a:avLst/>
          </a:prstGeom>
          <a:solidFill>
            <a:schemeClr val="lt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1600"/>
              <a:buNone/>
              <a:defRPr sz="1600">
                <a:solidFill>
                  <a:schemeClr val="lt1"/>
                </a:solidFill>
              </a:defRPr>
            </a:lvl1pPr>
            <a:lvl2pPr lvl="1" algn="ctr" rtl="0">
              <a:lnSpc>
                <a:spcPct val="115000"/>
              </a:lnSpc>
              <a:spcBef>
                <a:spcPts val="0"/>
              </a:spcBef>
              <a:spcAft>
                <a:spcPts val="0"/>
              </a:spcAft>
              <a:buSzPts val="1600"/>
              <a:buNone/>
              <a:defRPr sz="1600"/>
            </a:lvl2pPr>
            <a:lvl3pPr lvl="2" algn="ctr" rtl="0">
              <a:lnSpc>
                <a:spcPct val="115000"/>
              </a:lnSpc>
              <a:spcBef>
                <a:spcPts val="0"/>
              </a:spcBef>
              <a:spcAft>
                <a:spcPts val="0"/>
              </a:spcAft>
              <a:buSzPts val="1600"/>
              <a:buNone/>
              <a:defRPr sz="1600"/>
            </a:lvl3pPr>
            <a:lvl4pPr lvl="3" algn="ctr" rtl="0">
              <a:lnSpc>
                <a:spcPct val="115000"/>
              </a:lnSpc>
              <a:spcBef>
                <a:spcPts val="0"/>
              </a:spcBef>
              <a:spcAft>
                <a:spcPts val="0"/>
              </a:spcAft>
              <a:buSzPts val="1600"/>
              <a:buNone/>
              <a:defRPr sz="1600"/>
            </a:lvl4pPr>
            <a:lvl5pPr lvl="4" algn="ctr" rtl="0">
              <a:lnSpc>
                <a:spcPct val="115000"/>
              </a:lnSpc>
              <a:spcBef>
                <a:spcPts val="0"/>
              </a:spcBef>
              <a:spcAft>
                <a:spcPts val="0"/>
              </a:spcAft>
              <a:buSzPts val="1600"/>
              <a:buNone/>
              <a:defRPr sz="1600"/>
            </a:lvl5pPr>
            <a:lvl6pPr lvl="5" algn="ctr" rtl="0">
              <a:lnSpc>
                <a:spcPct val="115000"/>
              </a:lnSpc>
              <a:spcBef>
                <a:spcPts val="0"/>
              </a:spcBef>
              <a:spcAft>
                <a:spcPts val="0"/>
              </a:spcAft>
              <a:buSzPts val="1600"/>
              <a:buNone/>
              <a:defRPr sz="1600"/>
            </a:lvl6pPr>
            <a:lvl7pPr lvl="6" algn="ctr" rtl="0">
              <a:lnSpc>
                <a:spcPct val="115000"/>
              </a:lnSpc>
              <a:spcBef>
                <a:spcPts val="0"/>
              </a:spcBef>
              <a:spcAft>
                <a:spcPts val="0"/>
              </a:spcAft>
              <a:buSzPts val="1600"/>
              <a:buNone/>
              <a:defRPr sz="1600"/>
            </a:lvl7pPr>
            <a:lvl8pPr lvl="7" algn="ctr" rtl="0">
              <a:lnSpc>
                <a:spcPct val="115000"/>
              </a:lnSpc>
              <a:spcBef>
                <a:spcPts val="0"/>
              </a:spcBef>
              <a:spcAft>
                <a:spcPts val="0"/>
              </a:spcAft>
              <a:buSzPts val="1600"/>
              <a:buNone/>
              <a:defRPr sz="1600"/>
            </a:lvl8pPr>
            <a:lvl9pPr lvl="8" algn="ctr" rtl="0">
              <a:lnSpc>
                <a:spcPct val="115000"/>
              </a:lnSpc>
              <a:spcBef>
                <a:spcPts val="0"/>
              </a:spcBef>
              <a:spcAft>
                <a:spcPts val="0"/>
              </a:spcAft>
              <a:buSzPts val="1600"/>
              <a:buNone/>
              <a:defRPr sz="1600"/>
            </a:lvl9pPr>
          </a:lstStyle>
          <a:p>
            <a:endParaRPr/>
          </a:p>
        </p:txBody>
      </p:sp>
      <p:grpSp>
        <p:nvGrpSpPr>
          <p:cNvPr id="11" name="Google Shape;11;p2"/>
          <p:cNvGrpSpPr/>
          <p:nvPr/>
        </p:nvGrpSpPr>
        <p:grpSpPr>
          <a:xfrm>
            <a:off x="918856" y="135996"/>
            <a:ext cx="930063" cy="340169"/>
            <a:chOff x="918856" y="135996"/>
            <a:chExt cx="930063" cy="340169"/>
          </a:xfrm>
        </p:grpSpPr>
        <p:grpSp>
          <p:nvGrpSpPr>
            <p:cNvPr id="12" name="Google Shape;12;p2"/>
            <p:cNvGrpSpPr/>
            <p:nvPr/>
          </p:nvGrpSpPr>
          <p:grpSpPr>
            <a:xfrm>
              <a:off x="918856" y="135996"/>
              <a:ext cx="930063" cy="44400"/>
              <a:chOff x="918856" y="135996"/>
              <a:chExt cx="930063" cy="44400"/>
            </a:xfrm>
          </p:grpSpPr>
          <p:sp>
            <p:nvSpPr>
              <p:cNvPr id="13" name="Google Shape;13;p2"/>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 name="Google Shape;14;p2"/>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 name="Google Shape;15;p2"/>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 name="Google Shape;16;p2"/>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 name="Google Shape;17;p2"/>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8" name="Google Shape;18;p2"/>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 name="Google Shape;19;p2"/>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 name="Google Shape;20;p2"/>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1" name="Google Shape;21;p2"/>
            <p:cNvGrpSpPr/>
            <p:nvPr/>
          </p:nvGrpSpPr>
          <p:grpSpPr>
            <a:xfrm>
              <a:off x="918856" y="234585"/>
              <a:ext cx="930063" cy="44400"/>
              <a:chOff x="918856" y="234585"/>
              <a:chExt cx="930063" cy="44400"/>
            </a:xfrm>
          </p:grpSpPr>
          <p:sp>
            <p:nvSpPr>
              <p:cNvPr id="22" name="Google Shape;22;p2"/>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 name="Google Shape;23;p2"/>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 name="Google Shape;24;p2"/>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 name="Google Shape;25;p2"/>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6" name="Google Shape;26;p2"/>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 name="Google Shape;27;p2"/>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 name="Google Shape;28;p2"/>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 name="Google Shape;29;p2"/>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0" name="Google Shape;30;p2"/>
            <p:cNvGrpSpPr/>
            <p:nvPr/>
          </p:nvGrpSpPr>
          <p:grpSpPr>
            <a:xfrm>
              <a:off x="918856" y="333175"/>
              <a:ext cx="930063" cy="44400"/>
              <a:chOff x="918856" y="333175"/>
              <a:chExt cx="930063" cy="44400"/>
            </a:xfrm>
          </p:grpSpPr>
          <p:sp>
            <p:nvSpPr>
              <p:cNvPr id="31" name="Google Shape;31;p2"/>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 name="Google Shape;32;p2"/>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 name="Google Shape;33;p2"/>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 name="Google Shape;34;p2"/>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 name="Google Shape;35;p2"/>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6" name="Google Shape;36;p2"/>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 name="Google Shape;37;p2"/>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 name="Google Shape;38;p2"/>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9" name="Google Shape;39;p2"/>
            <p:cNvGrpSpPr/>
            <p:nvPr/>
          </p:nvGrpSpPr>
          <p:grpSpPr>
            <a:xfrm>
              <a:off x="918856" y="431764"/>
              <a:ext cx="930063" cy="44400"/>
              <a:chOff x="918856" y="431764"/>
              <a:chExt cx="930063" cy="44400"/>
            </a:xfrm>
          </p:grpSpPr>
          <p:sp>
            <p:nvSpPr>
              <p:cNvPr id="40" name="Google Shape;40;p2"/>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1" name="Google Shape;41;p2"/>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 name="Google Shape;42;p2"/>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 name="Google Shape;43;p2"/>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 name="Google Shape;44;p2"/>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 name="Google Shape;45;p2"/>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6" name="Google Shape;46;p2"/>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7" name="Google Shape;47;p2"/>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
        <p:nvSpPr>
          <p:cNvPr id="48" name="Google Shape;48;p2"/>
          <p:cNvSpPr/>
          <p:nvPr/>
        </p:nvSpPr>
        <p:spPr>
          <a:xfrm>
            <a:off x="130875" y="692025"/>
            <a:ext cx="706500" cy="706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49" name="Google Shape;49;p2"/>
          <p:cNvGrpSpPr/>
          <p:nvPr/>
        </p:nvGrpSpPr>
        <p:grpSpPr>
          <a:xfrm>
            <a:off x="276225" y="266700"/>
            <a:ext cx="8740650" cy="2520825"/>
            <a:chOff x="276225" y="266700"/>
            <a:chExt cx="8740650" cy="2520825"/>
          </a:xfrm>
        </p:grpSpPr>
        <p:sp>
          <p:nvSpPr>
            <p:cNvPr id="50" name="Google Shape;50;p2"/>
            <p:cNvSpPr/>
            <p:nvPr/>
          </p:nvSpPr>
          <p:spPr>
            <a:xfrm>
              <a:off x="8601075" y="2371725"/>
              <a:ext cx="415800" cy="415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 name="Google Shape;51;p2"/>
            <p:cNvSpPr/>
            <p:nvPr/>
          </p:nvSpPr>
          <p:spPr>
            <a:xfrm>
              <a:off x="572325" y="136995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2" name="Google Shape;52;p2"/>
            <p:cNvSpPr/>
            <p:nvPr/>
          </p:nvSpPr>
          <p:spPr>
            <a:xfrm>
              <a:off x="8902575" y="213030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3" name="Google Shape;53;p2"/>
            <p:cNvSpPr/>
            <p:nvPr/>
          </p:nvSpPr>
          <p:spPr>
            <a:xfrm>
              <a:off x="276225" y="266700"/>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54" name="Google Shape;54;p2"/>
          <p:cNvGrpSpPr/>
          <p:nvPr/>
        </p:nvGrpSpPr>
        <p:grpSpPr>
          <a:xfrm>
            <a:off x="-29475" y="3552825"/>
            <a:ext cx="9259200" cy="1885950"/>
            <a:chOff x="-29475" y="3552825"/>
            <a:chExt cx="9259200" cy="1885950"/>
          </a:xfrm>
        </p:grpSpPr>
        <p:sp>
          <p:nvSpPr>
            <p:cNvPr id="55" name="Google Shape;55;p2"/>
            <p:cNvSpPr/>
            <p:nvPr/>
          </p:nvSpPr>
          <p:spPr>
            <a:xfrm>
              <a:off x="-29475" y="3993950"/>
              <a:ext cx="2019075" cy="1171650"/>
            </a:xfrm>
            <a:custGeom>
              <a:avLst/>
              <a:gdLst/>
              <a:ahLst/>
              <a:cxnLst/>
              <a:rect l="l" t="t" r="r" b="b"/>
              <a:pathLst>
                <a:path w="80763" h="46866" extrusionOk="0">
                  <a:moveTo>
                    <a:pt x="0" y="37729"/>
                  </a:moveTo>
                  <a:lnTo>
                    <a:pt x="22107" y="0"/>
                  </a:lnTo>
                  <a:lnTo>
                    <a:pt x="47161" y="38318"/>
                  </a:lnTo>
                  <a:lnTo>
                    <a:pt x="55709" y="30065"/>
                  </a:lnTo>
                  <a:lnTo>
                    <a:pt x="63962" y="43329"/>
                  </a:lnTo>
                  <a:lnTo>
                    <a:pt x="73394" y="24170"/>
                  </a:lnTo>
                  <a:lnTo>
                    <a:pt x="80763" y="46866"/>
                  </a:lnTo>
                </a:path>
              </a:pathLst>
            </a:custGeom>
            <a:noFill/>
            <a:ln w="19050" cap="flat" cmpd="sng">
              <a:solidFill>
                <a:schemeClr val="accent2"/>
              </a:solidFill>
              <a:prstDash val="solid"/>
              <a:round/>
              <a:headEnd type="none" w="med" len="med"/>
              <a:tailEnd type="none" w="med" len="med"/>
            </a:ln>
          </p:spPr>
        </p:sp>
        <p:sp>
          <p:nvSpPr>
            <p:cNvPr id="56" name="Google Shape;56;p2"/>
            <p:cNvSpPr/>
            <p:nvPr/>
          </p:nvSpPr>
          <p:spPr>
            <a:xfrm>
              <a:off x="1809750" y="4591050"/>
              <a:ext cx="5010150" cy="847725"/>
            </a:xfrm>
            <a:custGeom>
              <a:avLst/>
              <a:gdLst/>
              <a:ahLst/>
              <a:cxnLst/>
              <a:rect l="l" t="t" r="r" b="b"/>
              <a:pathLst>
                <a:path w="200406" h="33909" extrusionOk="0">
                  <a:moveTo>
                    <a:pt x="0" y="22479"/>
                  </a:moveTo>
                  <a:lnTo>
                    <a:pt x="19431" y="2286"/>
                  </a:lnTo>
                  <a:lnTo>
                    <a:pt x="43434" y="18669"/>
                  </a:lnTo>
                  <a:lnTo>
                    <a:pt x="75819" y="0"/>
                  </a:lnTo>
                  <a:lnTo>
                    <a:pt x="112776" y="33909"/>
                  </a:lnTo>
                  <a:lnTo>
                    <a:pt x="137541" y="1143"/>
                  </a:lnTo>
                  <a:lnTo>
                    <a:pt x="153162" y="15621"/>
                  </a:lnTo>
                  <a:lnTo>
                    <a:pt x="160401" y="7239"/>
                  </a:lnTo>
                  <a:lnTo>
                    <a:pt x="174117" y="28956"/>
                  </a:lnTo>
                  <a:lnTo>
                    <a:pt x="187071" y="2286"/>
                  </a:lnTo>
                  <a:lnTo>
                    <a:pt x="200406" y="28956"/>
                  </a:lnTo>
                </a:path>
              </a:pathLst>
            </a:custGeom>
            <a:noFill/>
            <a:ln w="19050" cap="flat" cmpd="sng">
              <a:solidFill>
                <a:schemeClr val="lt2"/>
              </a:solidFill>
              <a:prstDash val="solid"/>
              <a:round/>
              <a:headEnd type="none" w="med" len="med"/>
              <a:tailEnd type="none" w="med" len="med"/>
            </a:ln>
          </p:spPr>
        </p:sp>
        <p:sp>
          <p:nvSpPr>
            <p:cNvPr id="57" name="Google Shape;57;p2"/>
            <p:cNvSpPr/>
            <p:nvPr/>
          </p:nvSpPr>
          <p:spPr>
            <a:xfrm>
              <a:off x="6534150" y="3552825"/>
              <a:ext cx="2695575" cy="1704975"/>
            </a:xfrm>
            <a:custGeom>
              <a:avLst/>
              <a:gdLst/>
              <a:ahLst/>
              <a:cxnLst/>
              <a:rect l="l" t="t" r="r" b="b"/>
              <a:pathLst>
                <a:path w="107823" h="68199" extrusionOk="0">
                  <a:moveTo>
                    <a:pt x="0" y="64008"/>
                  </a:moveTo>
                  <a:lnTo>
                    <a:pt x="9525" y="48006"/>
                  </a:lnTo>
                  <a:lnTo>
                    <a:pt x="14097" y="52959"/>
                  </a:lnTo>
                  <a:lnTo>
                    <a:pt x="20193" y="41148"/>
                  </a:lnTo>
                  <a:lnTo>
                    <a:pt x="32004" y="68199"/>
                  </a:lnTo>
                  <a:lnTo>
                    <a:pt x="49149" y="35052"/>
                  </a:lnTo>
                  <a:lnTo>
                    <a:pt x="62103" y="53721"/>
                  </a:lnTo>
                  <a:lnTo>
                    <a:pt x="107823" y="0"/>
                  </a:lnTo>
                </a:path>
              </a:pathLst>
            </a:custGeom>
            <a:noFill/>
            <a:ln w="19050" cap="flat" cmpd="sng">
              <a:solidFill>
                <a:schemeClr val="accent2"/>
              </a:solidFill>
              <a:prstDash val="solid"/>
              <a:round/>
              <a:headEnd type="none" w="med" len="med"/>
              <a:tailEnd type="none" w="med" len="med"/>
            </a:ln>
          </p:spPr>
        </p:sp>
      </p:grpSp>
      <p:grpSp>
        <p:nvGrpSpPr>
          <p:cNvPr id="58" name="Google Shape;58;p2"/>
          <p:cNvGrpSpPr/>
          <p:nvPr/>
        </p:nvGrpSpPr>
        <p:grpSpPr>
          <a:xfrm>
            <a:off x="489775" y="3962375"/>
            <a:ext cx="7631038" cy="1127125"/>
            <a:chOff x="489775" y="3962375"/>
            <a:chExt cx="7631038" cy="1127125"/>
          </a:xfrm>
        </p:grpSpPr>
        <p:sp>
          <p:nvSpPr>
            <p:cNvPr id="59" name="Google Shape;59;p2"/>
            <p:cNvSpPr/>
            <p:nvPr/>
          </p:nvSpPr>
          <p:spPr>
            <a:xfrm>
              <a:off x="489775" y="39623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 name="Google Shape;60;p2"/>
            <p:cNvSpPr/>
            <p:nvPr/>
          </p:nvSpPr>
          <p:spPr>
            <a:xfrm>
              <a:off x="1771425" y="45655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 name="Google Shape;61;p2"/>
            <p:cNvSpPr/>
            <p:nvPr/>
          </p:nvSpPr>
          <p:spPr>
            <a:xfrm>
              <a:off x="1331950" y="47163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 name="Google Shape;62;p2"/>
            <p:cNvSpPr/>
            <p:nvPr/>
          </p:nvSpPr>
          <p:spPr>
            <a:xfrm>
              <a:off x="2261425" y="460857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 name="Google Shape;63;p2"/>
            <p:cNvSpPr/>
            <p:nvPr/>
          </p:nvSpPr>
          <p:spPr>
            <a:xfrm>
              <a:off x="3671125" y="45609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 name="Google Shape;64;p2"/>
            <p:cNvSpPr/>
            <p:nvPr/>
          </p:nvSpPr>
          <p:spPr>
            <a:xfrm>
              <a:off x="2861500" y="502290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5" name="Google Shape;65;p2"/>
            <p:cNvSpPr/>
            <p:nvPr/>
          </p:nvSpPr>
          <p:spPr>
            <a:xfrm>
              <a:off x="5216575" y="4591056"/>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 name="Google Shape;66;p2"/>
            <p:cNvSpPr/>
            <p:nvPr/>
          </p:nvSpPr>
          <p:spPr>
            <a:xfrm>
              <a:off x="5785706" y="47371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 name="Google Shape;67;p2"/>
            <p:cNvSpPr/>
            <p:nvPr/>
          </p:nvSpPr>
          <p:spPr>
            <a:xfrm>
              <a:off x="6454831" y="461332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 name="Google Shape;68;p2"/>
            <p:cNvSpPr/>
            <p:nvPr/>
          </p:nvSpPr>
          <p:spPr>
            <a:xfrm>
              <a:off x="6737388" y="47163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 name="Google Shape;69;p2"/>
            <p:cNvSpPr/>
            <p:nvPr/>
          </p:nvSpPr>
          <p:spPr>
            <a:xfrm>
              <a:off x="7004088" y="45520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0" name="Google Shape;70;p2"/>
            <p:cNvSpPr/>
            <p:nvPr/>
          </p:nvSpPr>
          <p:spPr>
            <a:xfrm>
              <a:off x="7727988" y="43924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 name="Google Shape;71;p2"/>
            <p:cNvSpPr/>
            <p:nvPr/>
          </p:nvSpPr>
          <p:spPr>
            <a:xfrm>
              <a:off x="8054213" y="48592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6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66"/>
        <p:cNvGrpSpPr/>
        <p:nvPr/>
      </p:nvGrpSpPr>
      <p:grpSpPr>
        <a:xfrm>
          <a:off x="0" y="0"/>
          <a:ext cx="0" cy="0"/>
          <a:chOff x="0" y="0"/>
          <a:chExt cx="0" cy="0"/>
        </a:xfrm>
      </p:grpSpPr>
      <p:sp>
        <p:nvSpPr>
          <p:cNvPr id="467" name="Google Shape;46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8" name="Google Shape;468;p13"/>
          <p:cNvSpPr txBox="1">
            <a:spLocks noGrp="1"/>
          </p:cNvSpPr>
          <p:nvPr>
            <p:ph type="subTitle" idx="1"/>
          </p:nvPr>
        </p:nvSpPr>
        <p:spPr>
          <a:xfrm>
            <a:off x="726775" y="2296974"/>
            <a:ext cx="32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9" name="Google Shape;469;p13"/>
          <p:cNvSpPr txBox="1">
            <a:spLocks noGrp="1"/>
          </p:cNvSpPr>
          <p:nvPr>
            <p:ph type="subTitle" idx="2"/>
          </p:nvPr>
        </p:nvSpPr>
        <p:spPr>
          <a:xfrm>
            <a:off x="726775" y="4030425"/>
            <a:ext cx="32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0" name="Google Shape;470;p13"/>
          <p:cNvSpPr txBox="1">
            <a:spLocks noGrp="1"/>
          </p:cNvSpPr>
          <p:nvPr>
            <p:ph type="subTitle" idx="3"/>
          </p:nvPr>
        </p:nvSpPr>
        <p:spPr>
          <a:xfrm>
            <a:off x="5203082" y="4030400"/>
            <a:ext cx="32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13"/>
          <p:cNvSpPr txBox="1">
            <a:spLocks noGrp="1"/>
          </p:cNvSpPr>
          <p:nvPr>
            <p:ph type="subTitle" idx="4"/>
          </p:nvPr>
        </p:nvSpPr>
        <p:spPr>
          <a:xfrm>
            <a:off x="5203082" y="2296974"/>
            <a:ext cx="32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2" name="Google Shape;472;p13"/>
          <p:cNvSpPr txBox="1">
            <a:spLocks noGrp="1"/>
          </p:cNvSpPr>
          <p:nvPr>
            <p:ph type="title" idx="5" hasCustomPrompt="1"/>
          </p:nvPr>
        </p:nvSpPr>
        <p:spPr>
          <a:xfrm>
            <a:off x="1827175" y="1358050"/>
            <a:ext cx="10269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lvl1pPr>
            <a:lvl2pPr lvl="1" rtl="0">
              <a:spcBef>
                <a:spcPts val="0"/>
              </a:spcBef>
              <a:spcAft>
                <a:spcPts val="0"/>
              </a:spcAft>
              <a:buClr>
                <a:schemeClr val="lt1"/>
              </a:buClr>
              <a:buSzPts val="2500"/>
              <a:buNone/>
              <a:defRPr sz="2500">
                <a:solidFill>
                  <a:schemeClr val="lt1"/>
                </a:solidFill>
              </a:defRPr>
            </a:lvl2pPr>
            <a:lvl3pPr lvl="2" rtl="0">
              <a:spcBef>
                <a:spcPts val="0"/>
              </a:spcBef>
              <a:spcAft>
                <a:spcPts val="0"/>
              </a:spcAft>
              <a:buClr>
                <a:schemeClr val="lt1"/>
              </a:buClr>
              <a:buSzPts val="2500"/>
              <a:buNone/>
              <a:defRPr sz="2500">
                <a:solidFill>
                  <a:schemeClr val="lt1"/>
                </a:solidFill>
              </a:defRPr>
            </a:lvl3pPr>
            <a:lvl4pPr lvl="3" rtl="0">
              <a:spcBef>
                <a:spcPts val="0"/>
              </a:spcBef>
              <a:spcAft>
                <a:spcPts val="0"/>
              </a:spcAft>
              <a:buClr>
                <a:schemeClr val="lt1"/>
              </a:buClr>
              <a:buSzPts val="2500"/>
              <a:buNone/>
              <a:defRPr sz="2500">
                <a:solidFill>
                  <a:schemeClr val="lt1"/>
                </a:solidFill>
              </a:defRPr>
            </a:lvl4pPr>
            <a:lvl5pPr lvl="4" rtl="0">
              <a:spcBef>
                <a:spcPts val="0"/>
              </a:spcBef>
              <a:spcAft>
                <a:spcPts val="0"/>
              </a:spcAft>
              <a:buClr>
                <a:schemeClr val="lt1"/>
              </a:buClr>
              <a:buSzPts val="2500"/>
              <a:buNone/>
              <a:defRPr sz="2500">
                <a:solidFill>
                  <a:schemeClr val="lt1"/>
                </a:solidFill>
              </a:defRPr>
            </a:lvl5pPr>
            <a:lvl6pPr lvl="5" rtl="0">
              <a:spcBef>
                <a:spcPts val="0"/>
              </a:spcBef>
              <a:spcAft>
                <a:spcPts val="0"/>
              </a:spcAft>
              <a:buClr>
                <a:schemeClr val="lt1"/>
              </a:buClr>
              <a:buSzPts val="2500"/>
              <a:buNone/>
              <a:defRPr sz="2500">
                <a:solidFill>
                  <a:schemeClr val="lt1"/>
                </a:solidFill>
              </a:defRPr>
            </a:lvl6pPr>
            <a:lvl7pPr lvl="6" rtl="0">
              <a:spcBef>
                <a:spcPts val="0"/>
              </a:spcBef>
              <a:spcAft>
                <a:spcPts val="0"/>
              </a:spcAft>
              <a:buClr>
                <a:schemeClr val="lt1"/>
              </a:buClr>
              <a:buSzPts val="2500"/>
              <a:buNone/>
              <a:defRPr sz="2500">
                <a:solidFill>
                  <a:schemeClr val="lt1"/>
                </a:solidFill>
              </a:defRPr>
            </a:lvl7pPr>
            <a:lvl8pPr lvl="7" rtl="0">
              <a:spcBef>
                <a:spcPts val="0"/>
              </a:spcBef>
              <a:spcAft>
                <a:spcPts val="0"/>
              </a:spcAft>
              <a:buClr>
                <a:schemeClr val="lt1"/>
              </a:buClr>
              <a:buSzPts val="2500"/>
              <a:buNone/>
              <a:defRPr sz="2500">
                <a:solidFill>
                  <a:schemeClr val="lt1"/>
                </a:solidFill>
              </a:defRPr>
            </a:lvl8pPr>
            <a:lvl9pPr lvl="8" rtl="0">
              <a:spcBef>
                <a:spcPts val="0"/>
              </a:spcBef>
              <a:spcAft>
                <a:spcPts val="0"/>
              </a:spcAft>
              <a:buClr>
                <a:schemeClr val="lt1"/>
              </a:buClr>
              <a:buSzPts val="2500"/>
              <a:buNone/>
              <a:defRPr sz="2500">
                <a:solidFill>
                  <a:schemeClr val="lt1"/>
                </a:solidFill>
              </a:defRPr>
            </a:lvl9pPr>
          </a:lstStyle>
          <a:p>
            <a:r>
              <a:t>xx%</a:t>
            </a:r>
          </a:p>
        </p:txBody>
      </p:sp>
      <p:sp>
        <p:nvSpPr>
          <p:cNvPr id="473" name="Google Shape;473;p13"/>
          <p:cNvSpPr txBox="1">
            <a:spLocks noGrp="1"/>
          </p:cNvSpPr>
          <p:nvPr>
            <p:ph type="title" idx="6" hasCustomPrompt="1"/>
          </p:nvPr>
        </p:nvSpPr>
        <p:spPr>
          <a:xfrm>
            <a:off x="6303475" y="3091475"/>
            <a:ext cx="10269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lvl1pPr>
            <a:lvl2pPr lvl="1" rtl="0">
              <a:spcBef>
                <a:spcPts val="0"/>
              </a:spcBef>
              <a:spcAft>
                <a:spcPts val="0"/>
              </a:spcAft>
              <a:buClr>
                <a:schemeClr val="lt1"/>
              </a:buClr>
              <a:buSzPts val="2500"/>
              <a:buNone/>
              <a:defRPr sz="2500">
                <a:solidFill>
                  <a:schemeClr val="lt1"/>
                </a:solidFill>
              </a:defRPr>
            </a:lvl2pPr>
            <a:lvl3pPr lvl="2" rtl="0">
              <a:spcBef>
                <a:spcPts val="0"/>
              </a:spcBef>
              <a:spcAft>
                <a:spcPts val="0"/>
              </a:spcAft>
              <a:buClr>
                <a:schemeClr val="lt1"/>
              </a:buClr>
              <a:buSzPts val="2500"/>
              <a:buNone/>
              <a:defRPr sz="2500">
                <a:solidFill>
                  <a:schemeClr val="lt1"/>
                </a:solidFill>
              </a:defRPr>
            </a:lvl3pPr>
            <a:lvl4pPr lvl="3" rtl="0">
              <a:spcBef>
                <a:spcPts val="0"/>
              </a:spcBef>
              <a:spcAft>
                <a:spcPts val="0"/>
              </a:spcAft>
              <a:buClr>
                <a:schemeClr val="lt1"/>
              </a:buClr>
              <a:buSzPts val="2500"/>
              <a:buNone/>
              <a:defRPr sz="2500">
                <a:solidFill>
                  <a:schemeClr val="lt1"/>
                </a:solidFill>
              </a:defRPr>
            </a:lvl4pPr>
            <a:lvl5pPr lvl="4" rtl="0">
              <a:spcBef>
                <a:spcPts val="0"/>
              </a:spcBef>
              <a:spcAft>
                <a:spcPts val="0"/>
              </a:spcAft>
              <a:buClr>
                <a:schemeClr val="lt1"/>
              </a:buClr>
              <a:buSzPts val="2500"/>
              <a:buNone/>
              <a:defRPr sz="2500">
                <a:solidFill>
                  <a:schemeClr val="lt1"/>
                </a:solidFill>
              </a:defRPr>
            </a:lvl5pPr>
            <a:lvl6pPr lvl="5" rtl="0">
              <a:spcBef>
                <a:spcPts val="0"/>
              </a:spcBef>
              <a:spcAft>
                <a:spcPts val="0"/>
              </a:spcAft>
              <a:buClr>
                <a:schemeClr val="lt1"/>
              </a:buClr>
              <a:buSzPts val="2500"/>
              <a:buNone/>
              <a:defRPr sz="2500">
                <a:solidFill>
                  <a:schemeClr val="lt1"/>
                </a:solidFill>
              </a:defRPr>
            </a:lvl6pPr>
            <a:lvl7pPr lvl="6" rtl="0">
              <a:spcBef>
                <a:spcPts val="0"/>
              </a:spcBef>
              <a:spcAft>
                <a:spcPts val="0"/>
              </a:spcAft>
              <a:buClr>
                <a:schemeClr val="lt1"/>
              </a:buClr>
              <a:buSzPts val="2500"/>
              <a:buNone/>
              <a:defRPr sz="2500">
                <a:solidFill>
                  <a:schemeClr val="lt1"/>
                </a:solidFill>
              </a:defRPr>
            </a:lvl7pPr>
            <a:lvl8pPr lvl="7" rtl="0">
              <a:spcBef>
                <a:spcPts val="0"/>
              </a:spcBef>
              <a:spcAft>
                <a:spcPts val="0"/>
              </a:spcAft>
              <a:buClr>
                <a:schemeClr val="lt1"/>
              </a:buClr>
              <a:buSzPts val="2500"/>
              <a:buNone/>
              <a:defRPr sz="2500">
                <a:solidFill>
                  <a:schemeClr val="lt1"/>
                </a:solidFill>
              </a:defRPr>
            </a:lvl8pPr>
            <a:lvl9pPr lvl="8" rtl="0">
              <a:spcBef>
                <a:spcPts val="0"/>
              </a:spcBef>
              <a:spcAft>
                <a:spcPts val="0"/>
              </a:spcAft>
              <a:buClr>
                <a:schemeClr val="lt1"/>
              </a:buClr>
              <a:buSzPts val="2500"/>
              <a:buNone/>
              <a:defRPr sz="2500">
                <a:solidFill>
                  <a:schemeClr val="lt1"/>
                </a:solidFill>
              </a:defRPr>
            </a:lvl9pPr>
          </a:lstStyle>
          <a:p>
            <a:r>
              <a:t>xx%</a:t>
            </a:r>
          </a:p>
        </p:txBody>
      </p:sp>
      <p:sp>
        <p:nvSpPr>
          <p:cNvPr id="474" name="Google Shape;474;p13"/>
          <p:cNvSpPr txBox="1">
            <a:spLocks noGrp="1"/>
          </p:cNvSpPr>
          <p:nvPr>
            <p:ph type="title" idx="7" hasCustomPrompt="1"/>
          </p:nvPr>
        </p:nvSpPr>
        <p:spPr>
          <a:xfrm>
            <a:off x="1827175" y="3091477"/>
            <a:ext cx="10269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lvl1pPr>
            <a:lvl2pPr lvl="1" rtl="0">
              <a:spcBef>
                <a:spcPts val="0"/>
              </a:spcBef>
              <a:spcAft>
                <a:spcPts val="0"/>
              </a:spcAft>
              <a:buClr>
                <a:schemeClr val="lt1"/>
              </a:buClr>
              <a:buSzPts val="2500"/>
              <a:buNone/>
              <a:defRPr sz="2500">
                <a:solidFill>
                  <a:schemeClr val="lt1"/>
                </a:solidFill>
              </a:defRPr>
            </a:lvl2pPr>
            <a:lvl3pPr lvl="2" rtl="0">
              <a:spcBef>
                <a:spcPts val="0"/>
              </a:spcBef>
              <a:spcAft>
                <a:spcPts val="0"/>
              </a:spcAft>
              <a:buClr>
                <a:schemeClr val="lt1"/>
              </a:buClr>
              <a:buSzPts val="2500"/>
              <a:buNone/>
              <a:defRPr sz="2500">
                <a:solidFill>
                  <a:schemeClr val="lt1"/>
                </a:solidFill>
              </a:defRPr>
            </a:lvl3pPr>
            <a:lvl4pPr lvl="3" rtl="0">
              <a:spcBef>
                <a:spcPts val="0"/>
              </a:spcBef>
              <a:spcAft>
                <a:spcPts val="0"/>
              </a:spcAft>
              <a:buClr>
                <a:schemeClr val="lt1"/>
              </a:buClr>
              <a:buSzPts val="2500"/>
              <a:buNone/>
              <a:defRPr sz="2500">
                <a:solidFill>
                  <a:schemeClr val="lt1"/>
                </a:solidFill>
              </a:defRPr>
            </a:lvl4pPr>
            <a:lvl5pPr lvl="4" rtl="0">
              <a:spcBef>
                <a:spcPts val="0"/>
              </a:spcBef>
              <a:spcAft>
                <a:spcPts val="0"/>
              </a:spcAft>
              <a:buClr>
                <a:schemeClr val="lt1"/>
              </a:buClr>
              <a:buSzPts val="2500"/>
              <a:buNone/>
              <a:defRPr sz="2500">
                <a:solidFill>
                  <a:schemeClr val="lt1"/>
                </a:solidFill>
              </a:defRPr>
            </a:lvl5pPr>
            <a:lvl6pPr lvl="5" rtl="0">
              <a:spcBef>
                <a:spcPts val="0"/>
              </a:spcBef>
              <a:spcAft>
                <a:spcPts val="0"/>
              </a:spcAft>
              <a:buClr>
                <a:schemeClr val="lt1"/>
              </a:buClr>
              <a:buSzPts val="2500"/>
              <a:buNone/>
              <a:defRPr sz="2500">
                <a:solidFill>
                  <a:schemeClr val="lt1"/>
                </a:solidFill>
              </a:defRPr>
            </a:lvl6pPr>
            <a:lvl7pPr lvl="6" rtl="0">
              <a:spcBef>
                <a:spcPts val="0"/>
              </a:spcBef>
              <a:spcAft>
                <a:spcPts val="0"/>
              </a:spcAft>
              <a:buClr>
                <a:schemeClr val="lt1"/>
              </a:buClr>
              <a:buSzPts val="2500"/>
              <a:buNone/>
              <a:defRPr sz="2500">
                <a:solidFill>
                  <a:schemeClr val="lt1"/>
                </a:solidFill>
              </a:defRPr>
            </a:lvl7pPr>
            <a:lvl8pPr lvl="7" rtl="0">
              <a:spcBef>
                <a:spcPts val="0"/>
              </a:spcBef>
              <a:spcAft>
                <a:spcPts val="0"/>
              </a:spcAft>
              <a:buClr>
                <a:schemeClr val="lt1"/>
              </a:buClr>
              <a:buSzPts val="2500"/>
              <a:buNone/>
              <a:defRPr sz="2500">
                <a:solidFill>
                  <a:schemeClr val="lt1"/>
                </a:solidFill>
              </a:defRPr>
            </a:lvl8pPr>
            <a:lvl9pPr lvl="8" rtl="0">
              <a:spcBef>
                <a:spcPts val="0"/>
              </a:spcBef>
              <a:spcAft>
                <a:spcPts val="0"/>
              </a:spcAft>
              <a:buClr>
                <a:schemeClr val="lt1"/>
              </a:buClr>
              <a:buSzPts val="2500"/>
              <a:buNone/>
              <a:defRPr sz="2500">
                <a:solidFill>
                  <a:schemeClr val="lt1"/>
                </a:solidFill>
              </a:defRPr>
            </a:lvl9pPr>
          </a:lstStyle>
          <a:p>
            <a:r>
              <a:t>xx%</a:t>
            </a:r>
          </a:p>
        </p:txBody>
      </p:sp>
      <p:sp>
        <p:nvSpPr>
          <p:cNvPr id="475" name="Google Shape;475;p13"/>
          <p:cNvSpPr txBox="1">
            <a:spLocks noGrp="1"/>
          </p:cNvSpPr>
          <p:nvPr>
            <p:ph type="title" idx="8" hasCustomPrompt="1"/>
          </p:nvPr>
        </p:nvSpPr>
        <p:spPr>
          <a:xfrm>
            <a:off x="6303475" y="1358050"/>
            <a:ext cx="10269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lvl1pPr>
            <a:lvl2pPr lvl="1" rtl="0">
              <a:spcBef>
                <a:spcPts val="0"/>
              </a:spcBef>
              <a:spcAft>
                <a:spcPts val="0"/>
              </a:spcAft>
              <a:buClr>
                <a:schemeClr val="lt1"/>
              </a:buClr>
              <a:buSzPts val="2500"/>
              <a:buNone/>
              <a:defRPr sz="2500">
                <a:solidFill>
                  <a:schemeClr val="lt1"/>
                </a:solidFill>
              </a:defRPr>
            </a:lvl2pPr>
            <a:lvl3pPr lvl="2" rtl="0">
              <a:spcBef>
                <a:spcPts val="0"/>
              </a:spcBef>
              <a:spcAft>
                <a:spcPts val="0"/>
              </a:spcAft>
              <a:buClr>
                <a:schemeClr val="lt1"/>
              </a:buClr>
              <a:buSzPts val="2500"/>
              <a:buNone/>
              <a:defRPr sz="2500">
                <a:solidFill>
                  <a:schemeClr val="lt1"/>
                </a:solidFill>
              </a:defRPr>
            </a:lvl3pPr>
            <a:lvl4pPr lvl="3" rtl="0">
              <a:spcBef>
                <a:spcPts val="0"/>
              </a:spcBef>
              <a:spcAft>
                <a:spcPts val="0"/>
              </a:spcAft>
              <a:buClr>
                <a:schemeClr val="lt1"/>
              </a:buClr>
              <a:buSzPts val="2500"/>
              <a:buNone/>
              <a:defRPr sz="2500">
                <a:solidFill>
                  <a:schemeClr val="lt1"/>
                </a:solidFill>
              </a:defRPr>
            </a:lvl4pPr>
            <a:lvl5pPr lvl="4" rtl="0">
              <a:spcBef>
                <a:spcPts val="0"/>
              </a:spcBef>
              <a:spcAft>
                <a:spcPts val="0"/>
              </a:spcAft>
              <a:buClr>
                <a:schemeClr val="lt1"/>
              </a:buClr>
              <a:buSzPts val="2500"/>
              <a:buNone/>
              <a:defRPr sz="2500">
                <a:solidFill>
                  <a:schemeClr val="lt1"/>
                </a:solidFill>
              </a:defRPr>
            </a:lvl5pPr>
            <a:lvl6pPr lvl="5" rtl="0">
              <a:spcBef>
                <a:spcPts val="0"/>
              </a:spcBef>
              <a:spcAft>
                <a:spcPts val="0"/>
              </a:spcAft>
              <a:buClr>
                <a:schemeClr val="lt1"/>
              </a:buClr>
              <a:buSzPts val="2500"/>
              <a:buNone/>
              <a:defRPr sz="2500">
                <a:solidFill>
                  <a:schemeClr val="lt1"/>
                </a:solidFill>
              </a:defRPr>
            </a:lvl6pPr>
            <a:lvl7pPr lvl="6" rtl="0">
              <a:spcBef>
                <a:spcPts val="0"/>
              </a:spcBef>
              <a:spcAft>
                <a:spcPts val="0"/>
              </a:spcAft>
              <a:buClr>
                <a:schemeClr val="lt1"/>
              </a:buClr>
              <a:buSzPts val="2500"/>
              <a:buNone/>
              <a:defRPr sz="2500">
                <a:solidFill>
                  <a:schemeClr val="lt1"/>
                </a:solidFill>
              </a:defRPr>
            </a:lvl7pPr>
            <a:lvl8pPr lvl="7" rtl="0">
              <a:spcBef>
                <a:spcPts val="0"/>
              </a:spcBef>
              <a:spcAft>
                <a:spcPts val="0"/>
              </a:spcAft>
              <a:buClr>
                <a:schemeClr val="lt1"/>
              </a:buClr>
              <a:buSzPts val="2500"/>
              <a:buNone/>
              <a:defRPr sz="2500">
                <a:solidFill>
                  <a:schemeClr val="lt1"/>
                </a:solidFill>
              </a:defRPr>
            </a:lvl8pPr>
            <a:lvl9pPr lvl="8" rtl="0">
              <a:spcBef>
                <a:spcPts val="0"/>
              </a:spcBef>
              <a:spcAft>
                <a:spcPts val="0"/>
              </a:spcAft>
              <a:buClr>
                <a:schemeClr val="lt1"/>
              </a:buClr>
              <a:buSzPts val="2500"/>
              <a:buNone/>
              <a:defRPr sz="2500">
                <a:solidFill>
                  <a:schemeClr val="lt1"/>
                </a:solidFill>
              </a:defRPr>
            </a:lvl9pPr>
          </a:lstStyle>
          <a:p>
            <a:r>
              <a:t>xx%</a:t>
            </a:r>
          </a:p>
        </p:txBody>
      </p:sp>
      <p:sp>
        <p:nvSpPr>
          <p:cNvPr id="476" name="Google Shape;476;p13"/>
          <p:cNvSpPr txBox="1">
            <a:spLocks noGrp="1"/>
          </p:cNvSpPr>
          <p:nvPr>
            <p:ph type="subTitle" idx="9"/>
          </p:nvPr>
        </p:nvSpPr>
        <p:spPr>
          <a:xfrm>
            <a:off x="726775" y="1860850"/>
            <a:ext cx="32277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477" name="Google Shape;477;p13"/>
          <p:cNvSpPr txBox="1">
            <a:spLocks noGrp="1"/>
          </p:cNvSpPr>
          <p:nvPr>
            <p:ph type="subTitle" idx="13"/>
          </p:nvPr>
        </p:nvSpPr>
        <p:spPr>
          <a:xfrm>
            <a:off x="726775" y="3594287"/>
            <a:ext cx="32277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478" name="Google Shape;478;p13"/>
          <p:cNvSpPr txBox="1">
            <a:spLocks noGrp="1"/>
          </p:cNvSpPr>
          <p:nvPr>
            <p:ph type="subTitle" idx="14"/>
          </p:nvPr>
        </p:nvSpPr>
        <p:spPr>
          <a:xfrm>
            <a:off x="5203082" y="3594263"/>
            <a:ext cx="32277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479" name="Google Shape;479;p13"/>
          <p:cNvSpPr txBox="1">
            <a:spLocks noGrp="1"/>
          </p:cNvSpPr>
          <p:nvPr>
            <p:ph type="subTitle" idx="15"/>
          </p:nvPr>
        </p:nvSpPr>
        <p:spPr>
          <a:xfrm>
            <a:off x="5203082" y="1860850"/>
            <a:ext cx="32277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480" name="Google Shape;480;p13"/>
          <p:cNvGrpSpPr/>
          <p:nvPr/>
        </p:nvGrpSpPr>
        <p:grpSpPr>
          <a:xfrm>
            <a:off x="8072131" y="4698471"/>
            <a:ext cx="930063" cy="340169"/>
            <a:chOff x="918856" y="135996"/>
            <a:chExt cx="930063" cy="340169"/>
          </a:xfrm>
        </p:grpSpPr>
        <p:grpSp>
          <p:nvGrpSpPr>
            <p:cNvPr id="481" name="Google Shape;481;p13"/>
            <p:cNvGrpSpPr/>
            <p:nvPr/>
          </p:nvGrpSpPr>
          <p:grpSpPr>
            <a:xfrm>
              <a:off x="918856" y="135996"/>
              <a:ext cx="930063" cy="44400"/>
              <a:chOff x="918856" y="135996"/>
              <a:chExt cx="930063" cy="44400"/>
            </a:xfrm>
          </p:grpSpPr>
          <p:sp>
            <p:nvSpPr>
              <p:cNvPr id="482" name="Google Shape;482;p13"/>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3" name="Google Shape;483;p13"/>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4" name="Google Shape;484;p13"/>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5" name="Google Shape;485;p13"/>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6" name="Google Shape;486;p13"/>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7" name="Google Shape;487;p13"/>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8" name="Google Shape;488;p13"/>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9" name="Google Shape;489;p13"/>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90" name="Google Shape;490;p13"/>
            <p:cNvGrpSpPr/>
            <p:nvPr/>
          </p:nvGrpSpPr>
          <p:grpSpPr>
            <a:xfrm>
              <a:off x="918856" y="234585"/>
              <a:ext cx="930063" cy="44400"/>
              <a:chOff x="918856" y="234585"/>
              <a:chExt cx="930063" cy="44400"/>
            </a:xfrm>
          </p:grpSpPr>
          <p:sp>
            <p:nvSpPr>
              <p:cNvPr id="491" name="Google Shape;491;p13"/>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2" name="Google Shape;492;p13"/>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3" name="Google Shape;493;p13"/>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4" name="Google Shape;494;p13"/>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5" name="Google Shape;495;p13"/>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6" name="Google Shape;496;p13"/>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7" name="Google Shape;497;p13"/>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8" name="Google Shape;498;p13"/>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99" name="Google Shape;499;p13"/>
            <p:cNvGrpSpPr/>
            <p:nvPr/>
          </p:nvGrpSpPr>
          <p:grpSpPr>
            <a:xfrm>
              <a:off x="918856" y="333175"/>
              <a:ext cx="930063" cy="44400"/>
              <a:chOff x="918856" y="333175"/>
              <a:chExt cx="930063" cy="44400"/>
            </a:xfrm>
          </p:grpSpPr>
          <p:sp>
            <p:nvSpPr>
              <p:cNvPr id="500" name="Google Shape;500;p13"/>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1" name="Google Shape;501;p13"/>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2" name="Google Shape;502;p13"/>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3" name="Google Shape;503;p13"/>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4" name="Google Shape;504;p13"/>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5" name="Google Shape;505;p13"/>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6" name="Google Shape;506;p13"/>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7" name="Google Shape;507;p13"/>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508" name="Google Shape;508;p13"/>
            <p:cNvGrpSpPr/>
            <p:nvPr/>
          </p:nvGrpSpPr>
          <p:grpSpPr>
            <a:xfrm>
              <a:off x="918856" y="431764"/>
              <a:ext cx="930063" cy="44400"/>
              <a:chOff x="918856" y="431764"/>
              <a:chExt cx="930063" cy="44400"/>
            </a:xfrm>
          </p:grpSpPr>
          <p:sp>
            <p:nvSpPr>
              <p:cNvPr id="509" name="Google Shape;509;p13"/>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0" name="Google Shape;510;p13"/>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1" name="Google Shape;511;p13"/>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2" name="Google Shape;512;p13"/>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3" name="Google Shape;513;p13"/>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4" name="Google Shape;514;p13"/>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5" name="Google Shape;515;p13"/>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6" name="Google Shape;516;p13"/>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517" name="Google Shape;517;p13"/>
          <p:cNvGrpSpPr/>
          <p:nvPr/>
        </p:nvGrpSpPr>
        <p:grpSpPr>
          <a:xfrm>
            <a:off x="285675" y="666675"/>
            <a:ext cx="8764150" cy="645600"/>
            <a:chOff x="285675" y="666675"/>
            <a:chExt cx="8764150" cy="645600"/>
          </a:xfrm>
        </p:grpSpPr>
        <p:sp>
          <p:nvSpPr>
            <p:cNvPr id="518" name="Google Shape;518;p13"/>
            <p:cNvSpPr/>
            <p:nvPr/>
          </p:nvSpPr>
          <p:spPr>
            <a:xfrm>
              <a:off x="285675" y="666675"/>
              <a:ext cx="142800" cy="142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9" name="Google Shape;519;p13"/>
            <p:cNvSpPr/>
            <p:nvPr/>
          </p:nvSpPr>
          <p:spPr>
            <a:xfrm>
              <a:off x="8547025" y="809475"/>
              <a:ext cx="5028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520" name="Google Shape;520;p13"/>
          <p:cNvGrpSpPr/>
          <p:nvPr/>
        </p:nvGrpSpPr>
        <p:grpSpPr>
          <a:xfrm>
            <a:off x="142875" y="194525"/>
            <a:ext cx="8838325" cy="2261625"/>
            <a:chOff x="142875" y="194525"/>
            <a:chExt cx="8838325" cy="2261625"/>
          </a:xfrm>
        </p:grpSpPr>
        <p:sp>
          <p:nvSpPr>
            <p:cNvPr id="521" name="Google Shape;521;p13"/>
            <p:cNvSpPr/>
            <p:nvPr/>
          </p:nvSpPr>
          <p:spPr>
            <a:xfrm>
              <a:off x="142875" y="523875"/>
              <a:ext cx="142800" cy="142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22" name="Google Shape;522;p13"/>
            <p:cNvSpPr/>
            <p:nvPr/>
          </p:nvSpPr>
          <p:spPr>
            <a:xfrm>
              <a:off x="8478400" y="1171575"/>
              <a:ext cx="502800" cy="266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23" name="Google Shape;523;p13"/>
            <p:cNvSpPr/>
            <p:nvPr/>
          </p:nvSpPr>
          <p:spPr>
            <a:xfrm>
              <a:off x="202650" y="2358950"/>
              <a:ext cx="97200" cy="97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24" name="Google Shape;524;p13"/>
            <p:cNvSpPr/>
            <p:nvPr/>
          </p:nvSpPr>
          <p:spPr>
            <a:xfrm>
              <a:off x="7020100" y="194525"/>
              <a:ext cx="97200" cy="97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598"/>
        <p:cNvGrpSpPr/>
        <p:nvPr/>
      </p:nvGrpSpPr>
      <p:grpSpPr>
        <a:xfrm>
          <a:off x="0" y="0"/>
          <a:ext cx="0" cy="0"/>
          <a:chOff x="0" y="0"/>
          <a:chExt cx="0" cy="0"/>
        </a:xfrm>
      </p:grpSpPr>
      <p:sp>
        <p:nvSpPr>
          <p:cNvPr id="599" name="Google Shape;599;p15"/>
          <p:cNvSpPr txBox="1">
            <a:spLocks noGrp="1"/>
          </p:cNvSpPr>
          <p:nvPr>
            <p:ph type="title"/>
          </p:nvPr>
        </p:nvSpPr>
        <p:spPr>
          <a:xfrm>
            <a:off x="720000" y="1719300"/>
            <a:ext cx="2910600" cy="576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0" name="Google Shape;600;p15"/>
          <p:cNvSpPr txBox="1">
            <a:spLocks noGrp="1"/>
          </p:cNvSpPr>
          <p:nvPr>
            <p:ph type="subTitle" idx="1"/>
          </p:nvPr>
        </p:nvSpPr>
        <p:spPr>
          <a:xfrm>
            <a:off x="720000" y="2295300"/>
            <a:ext cx="2910600" cy="112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01" name="Google Shape;601;p15"/>
          <p:cNvGrpSpPr/>
          <p:nvPr/>
        </p:nvGrpSpPr>
        <p:grpSpPr>
          <a:xfrm>
            <a:off x="4106968" y="4727046"/>
            <a:ext cx="930063" cy="340169"/>
            <a:chOff x="918856" y="135996"/>
            <a:chExt cx="930063" cy="340169"/>
          </a:xfrm>
        </p:grpSpPr>
        <p:grpSp>
          <p:nvGrpSpPr>
            <p:cNvPr id="602" name="Google Shape;602;p15"/>
            <p:cNvGrpSpPr/>
            <p:nvPr/>
          </p:nvGrpSpPr>
          <p:grpSpPr>
            <a:xfrm>
              <a:off x="918856" y="135996"/>
              <a:ext cx="930063" cy="44400"/>
              <a:chOff x="918856" y="135996"/>
              <a:chExt cx="930063" cy="44400"/>
            </a:xfrm>
          </p:grpSpPr>
          <p:sp>
            <p:nvSpPr>
              <p:cNvPr id="603" name="Google Shape;603;p15"/>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4" name="Google Shape;604;p15"/>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5" name="Google Shape;605;p15"/>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6" name="Google Shape;606;p15"/>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7" name="Google Shape;607;p15"/>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8" name="Google Shape;608;p15"/>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9" name="Google Shape;609;p15"/>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0" name="Google Shape;610;p15"/>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11" name="Google Shape;611;p15"/>
            <p:cNvGrpSpPr/>
            <p:nvPr/>
          </p:nvGrpSpPr>
          <p:grpSpPr>
            <a:xfrm>
              <a:off x="918856" y="234585"/>
              <a:ext cx="930063" cy="44400"/>
              <a:chOff x="918856" y="234585"/>
              <a:chExt cx="930063" cy="44400"/>
            </a:xfrm>
          </p:grpSpPr>
          <p:sp>
            <p:nvSpPr>
              <p:cNvPr id="612" name="Google Shape;612;p15"/>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3" name="Google Shape;613;p15"/>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4" name="Google Shape;614;p15"/>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5" name="Google Shape;615;p15"/>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6" name="Google Shape;616;p15"/>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7" name="Google Shape;617;p15"/>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8" name="Google Shape;618;p15"/>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9" name="Google Shape;619;p15"/>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20" name="Google Shape;620;p15"/>
            <p:cNvGrpSpPr/>
            <p:nvPr/>
          </p:nvGrpSpPr>
          <p:grpSpPr>
            <a:xfrm>
              <a:off x="918856" y="333175"/>
              <a:ext cx="930063" cy="44400"/>
              <a:chOff x="918856" y="333175"/>
              <a:chExt cx="930063" cy="44400"/>
            </a:xfrm>
          </p:grpSpPr>
          <p:sp>
            <p:nvSpPr>
              <p:cNvPr id="621" name="Google Shape;621;p15"/>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2" name="Google Shape;622;p15"/>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3" name="Google Shape;623;p15"/>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4" name="Google Shape;624;p15"/>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5" name="Google Shape;625;p15"/>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6" name="Google Shape;626;p15"/>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7" name="Google Shape;627;p15"/>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8" name="Google Shape;628;p15"/>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29" name="Google Shape;629;p15"/>
            <p:cNvGrpSpPr/>
            <p:nvPr/>
          </p:nvGrpSpPr>
          <p:grpSpPr>
            <a:xfrm>
              <a:off x="918856" y="431764"/>
              <a:ext cx="930063" cy="44400"/>
              <a:chOff x="918856" y="431764"/>
              <a:chExt cx="930063" cy="44400"/>
            </a:xfrm>
          </p:grpSpPr>
          <p:sp>
            <p:nvSpPr>
              <p:cNvPr id="630" name="Google Shape;630;p15"/>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1" name="Google Shape;631;p15"/>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2" name="Google Shape;632;p15"/>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3" name="Google Shape;633;p15"/>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4" name="Google Shape;634;p15"/>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5" name="Google Shape;635;p15"/>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6" name="Google Shape;636;p15"/>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7" name="Google Shape;637;p15"/>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638" name="Google Shape;638;p15"/>
          <p:cNvGrpSpPr/>
          <p:nvPr/>
        </p:nvGrpSpPr>
        <p:grpSpPr>
          <a:xfrm>
            <a:off x="7333375" y="-228600"/>
            <a:ext cx="1683500" cy="3302625"/>
            <a:chOff x="7333375" y="-228600"/>
            <a:chExt cx="1683500" cy="3302625"/>
          </a:xfrm>
        </p:grpSpPr>
        <p:sp>
          <p:nvSpPr>
            <p:cNvPr id="639" name="Google Shape;639;p15"/>
            <p:cNvSpPr/>
            <p:nvPr/>
          </p:nvSpPr>
          <p:spPr>
            <a:xfrm>
              <a:off x="8601075" y="2386125"/>
              <a:ext cx="415800" cy="687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0" name="Google Shape;640;p15"/>
            <p:cNvSpPr/>
            <p:nvPr/>
          </p:nvSpPr>
          <p:spPr>
            <a:xfrm>
              <a:off x="7333375"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41" name="Google Shape;641;p15"/>
          <p:cNvGrpSpPr/>
          <p:nvPr/>
        </p:nvGrpSpPr>
        <p:grpSpPr>
          <a:xfrm>
            <a:off x="152400" y="-376200"/>
            <a:ext cx="8540625" cy="2792250"/>
            <a:chOff x="152400" y="-376200"/>
            <a:chExt cx="8540625" cy="2792250"/>
          </a:xfrm>
        </p:grpSpPr>
        <p:sp>
          <p:nvSpPr>
            <p:cNvPr id="642" name="Google Shape;642;p15"/>
            <p:cNvSpPr/>
            <p:nvPr/>
          </p:nvSpPr>
          <p:spPr>
            <a:xfrm>
              <a:off x="152400" y="351475"/>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3" name="Google Shape;643;p15"/>
            <p:cNvSpPr/>
            <p:nvPr/>
          </p:nvSpPr>
          <p:spPr>
            <a:xfrm>
              <a:off x="334200" y="311725"/>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4" name="Google Shape;644;p15"/>
            <p:cNvSpPr/>
            <p:nvPr/>
          </p:nvSpPr>
          <p:spPr>
            <a:xfrm>
              <a:off x="8578725" y="230175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5" name="Google Shape;645;p15"/>
            <p:cNvSpPr/>
            <p:nvPr/>
          </p:nvSpPr>
          <p:spPr>
            <a:xfrm>
              <a:off x="4105275" y="-376200"/>
              <a:ext cx="752400" cy="75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646"/>
        <p:cNvGrpSpPr/>
        <p:nvPr/>
      </p:nvGrpSpPr>
      <p:grpSpPr>
        <a:xfrm>
          <a:off x="0" y="0"/>
          <a:ext cx="0" cy="0"/>
          <a:chOff x="0" y="0"/>
          <a:chExt cx="0" cy="0"/>
        </a:xfrm>
      </p:grpSpPr>
      <p:sp>
        <p:nvSpPr>
          <p:cNvPr id="647" name="Google Shape;647;p1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648" name="Google Shape;648;p16"/>
          <p:cNvSpPr txBox="1">
            <a:spLocks noGrp="1"/>
          </p:cNvSpPr>
          <p:nvPr>
            <p:ph type="subTitle" idx="1"/>
          </p:nvPr>
        </p:nvSpPr>
        <p:spPr>
          <a:xfrm>
            <a:off x="2298800" y="3601225"/>
            <a:ext cx="5424300" cy="57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649" name="Google Shape;649;p16"/>
          <p:cNvSpPr txBox="1">
            <a:spLocks noGrp="1"/>
          </p:cNvSpPr>
          <p:nvPr>
            <p:ph type="subTitle" idx="2"/>
          </p:nvPr>
        </p:nvSpPr>
        <p:spPr>
          <a:xfrm>
            <a:off x="2298800" y="2153425"/>
            <a:ext cx="5424300" cy="57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650" name="Google Shape;650;p16"/>
          <p:cNvSpPr txBox="1">
            <a:spLocks noGrp="1"/>
          </p:cNvSpPr>
          <p:nvPr>
            <p:ph type="subTitle" idx="3"/>
          </p:nvPr>
        </p:nvSpPr>
        <p:spPr>
          <a:xfrm>
            <a:off x="2298800" y="3171325"/>
            <a:ext cx="54243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651" name="Google Shape;651;p16"/>
          <p:cNvSpPr txBox="1">
            <a:spLocks noGrp="1"/>
          </p:cNvSpPr>
          <p:nvPr>
            <p:ph type="subTitle" idx="4"/>
          </p:nvPr>
        </p:nvSpPr>
        <p:spPr>
          <a:xfrm>
            <a:off x="2298800" y="1723525"/>
            <a:ext cx="54243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652" name="Google Shape;652;p16"/>
          <p:cNvGrpSpPr/>
          <p:nvPr/>
        </p:nvGrpSpPr>
        <p:grpSpPr>
          <a:xfrm>
            <a:off x="304800" y="999350"/>
            <a:ext cx="5014800" cy="4048825"/>
            <a:chOff x="304800" y="999350"/>
            <a:chExt cx="5014800" cy="4048825"/>
          </a:xfrm>
        </p:grpSpPr>
        <p:sp>
          <p:nvSpPr>
            <p:cNvPr id="653" name="Google Shape;653;p16"/>
            <p:cNvSpPr/>
            <p:nvPr/>
          </p:nvSpPr>
          <p:spPr>
            <a:xfrm>
              <a:off x="4529100" y="4829175"/>
              <a:ext cx="790500" cy="219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54" name="Google Shape;654;p16"/>
            <p:cNvSpPr/>
            <p:nvPr/>
          </p:nvSpPr>
          <p:spPr>
            <a:xfrm>
              <a:off x="304800" y="999350"/>
              <a:ext cx="228600" cy="285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55" name="Google Shape;655;p16"/>
          <p:cNvGrpSpPr/>
          <p:nvPr/>
        </p:nvGrpSpPr>
        <p:grpSpPr>
          <a:xfrm flipH="1">
            <a:off x="7926493" y="135996"/>
            <a:ext cx="930063" cy="340169"/>
            <a:chOff x="918856" y="135996"/>
            <a:chExt cx="930063" cy="340169"/>
          </a:xfrm>
        </p:grpSpPr>
        <p:grpSp>
          <p:nvGrpSpPr>
            <p:cNvPr id="656" name="Google Shape;656;p16"/>
            <p:cNvGrpSpPr/>
            <p:nvPr/>
          </p:nvGrpSpPr>
          <p:grpSpPr>
            <a:xfrm>
              <a:off x="918856" y="135996"/>
              <a:ext cx="930063" cy="44400"/>
              <a:chOff x="918856" y="135996"/>
              <a:chExt cx="930063" cy="44400"/>
            </a:xfrm>
          </p:grpSpPr>
          <p:sp>
            <p:nvSpPr>
              <p:cNvPr id="657" name="Google Shape;657;p16"/>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58" name="Google Shape;658;p16"/>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59" name="Google Shape;659;p16"/>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0" name="Google Shape;660;p16"/>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1" name="Google Shape;661;p16"/>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2" name="Google Shape;662;p16"/>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3" name="Google Shape;663;p16"/>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4" name="Google Shape;664;p16"/>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65" name="Google Shape;665;p16"/>
            <p:cNvGrpSpPr/>
            <p:nvPr/>
          </p:nvGrpSpPr>
          <p:grpSpPr>
            <a:xfrm>
              <a:off x="918856" y="234585"/>
              <a:ext cx="930063" cy="44400"/>
              <a:chOff x="918856" y="234585"/>
              <a:chExt cx="930063" cy="44400"/>
            </a:xfrm>
          </p:grpSpPr>
          <p:sp>
            <p:nvSpPr>
              <p:cNvPr id="666" name="Google Shape;666;p16"/>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7" name="Google Shape;667;p16"/>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8" name="Google Shape;668;p16"/>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9" name="Google Shape;669;p16"/>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0" name="Google Shape;670;p16"/>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1" name="Google Shape;671;p16"/>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2" name="Google Shape;672;p16"/>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3" name="Google Shape;673;p16"/>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74" name="Google Shape;674;p16"/>
            <p:cNvGrpSpPr/>
            <p:nvPr/>
          </p:nvGrpSpPr>
          <p:grpSpPr>
            <a:xfrm>
              <a:off x="918856" y="333175"/>
              <a:ext cx="930063" cy="44400"/>
              <a:chOff x="918856" y="333175"/>
              <a:chExt cx="930063" cy="44400"/>
            </a:xfrm>
          </p:grpSpPr>
          <p:sp>
            <p:nvSpPr>
              <p:cNvPr id="675" name="Google Shape;675;p16"/>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6" name="Google Shape;676;p16"/>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7" name="Google Shape;677;p16"/>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8" name="Google Shape;678;p16"/>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9" name="Google Shape;679;p16"/>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0" name="Google Shape;680;p16"/>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1" name="Google Shape;681;p16"/>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2" name="Google Shape;682;p16"/>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83" name="Google Shape;683;p16"/>
            <p:cNvGrpSpPr/>
            <p:nvPr/>
          </p:nvGrpSpPr>
          <p:grpSpPr>
            <a:xfrm>
              <a:off x="918856" y="431764"/>
              <a:ext cx="930063" cy="44400"/>
              <a:chOff x="918856" y="431764"/>
              <a:chExt cx="930063" cy="44400"/>
            </a:xfrm>
          </p:grpSpPr>
          <p:sp>
            <p:nvSpPr>
              <p:cNvPr id="684" name="Google Shape;684;p16"/>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5" name="Google Shape;685;p16"/>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6" name="Google Shape;686;p16"/>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7" name="Google Shape;687;p16"/>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8" name="Google Shape;688;p16"/>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9" name="Google Shape;689;p16"/>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0" name="Google Shape;690;p16"/>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1" name="Google Shape;691;p16"/>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692" name="Google Shape;692;p16"/>
          <p:cNvGrpSpPr/>
          <p:nvPr/>
        </p:nvGrpSpPr>
        <p:grpSpPr>
          <a:xfrm>
            <a:off x="-371475" y="247650"/>
            <a:ext cx="9287025" cy="5019825"/>
            <a:chOff x="-371475" y="247650"/>
            <a:chExt cx="9287025" cy="5019825"/>
          </a:xfrm>
        </p:grpSpPr>
        <p:sp>
          <p:nvSpPr>
            <p:cNvPr id="693" name="Google Shape;693;p16"/>
            <p:cNvSpPr/>
            <p:nvPr/>
          </p:nvSpPr>
          <p:spPr>
            <a:xfrm>
              <a:off x="-371475" y="752475"/>
              <a:ext cx="790500" cy="285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4" name="Google Shape;694;p16"/>
            <p:cNvSpPr/>
            <p:nvPr/>
          </p:nvSpPr>
          <p:spPr>
            <a:xfrm>
              <a:off x="8829675" y="2495550"/>
              <a:ext cx="84000" cy="84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5" name="Google Shape;695;p16"/>
            <p:cNvSpPr/>
            <p:nvPr/>
          </p:nvSpPr>
          <p:spPr>
            <a:xfrm>
              <a:off x="8629650" y="28003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6" name="Google Shape;696;p16"/>
            <p:cNvSpPr/>
            <p:nvPr/>
          </p:nvSpPr>
          <p:spPr>
            <a:xfrm>
              <a:off x="266700" y="2476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7" name="Google Shape;697;p16"/>
            <p:cNvSpPr/>
            <p:nvPr/>
          </p:nvSpPr>
          <p:spPr>
            <a:xfrm>
              <a:off x="3938550" y="4733925"/>
              <a:ext cx="1266900" cy="219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8" name="Google Shape;698;p16"/>
            <p:cNvSpPr/>
            <p:nvPr/>
          </p:nvSpPr>
          <p:spPr>
            <a:xfrm>
              <a:off x="218925" y="4981575"/>
              <a:ext cx="285900" cy="285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ONE_COLUMN_TEXT_1">
    <p:spTree>
      <p:nvGrpSpPr>
        <p:cNvPr id="1" name="Shape 699"/>
        <p:cNvGrpSpPr/>
        <p:nvPr/>
      </p:nvGrpSpPr>
      <p:grpSpPr>
        <a:xfrm>
          <a:off x="0" y="0"/>
          <a:ext cx="0" cy="0"/>
          <a:chOff x="0" y="0"/>
          <a:chExt cx="0" cy="0"/>
        </a:xfrm>
      </p:grpSpPr>
      <p:sp>
        <p:nvSpPr>
          <p:cNvPr id="700" name="Google Shape;700;p17"/>
          <p:cNvSpPr txBox="1">
            <a:spLocks noGrp="1"/>
          </p:cNvSpPr>
          <p:nvPr>
            <p:ph type="subTitle" idx="1"/>
          </p:nvPr>
        </p:nvSpPr>
        <p:spPr>
          <a:xfrm>
            <a:off x="4915922" y="1893550"/>
            <a:ext cx="3151800" cy="2171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1" name="Google Shape;701;p17"/>
          <p:cNvSpPr txBox="1">
            <a:spLocks noGrp="1"/>
          </p:cNvSpPr>
          <p:nvPr>
            <p:ph type="subTitle" idx="2"/>
          </p:nvPr>
        </p:nvSpPr>
        <p:spPr>
          <a:xfrm>
            <a:off x="1239700" y="1893550"/>
            <a:ext cx="3151800" cy="2171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2" name="Google Shape;702;p1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03" name="Google Shape;703;p17"/>
          <p:cNvGrpSpPr/>
          <p:nvPr/>
        </p:nvGrpSpPr>
        <p:grpSpPr>
          <a:xfrm>
            <a:off x="85169" y="154300"/>
            <a:ext cx="9264359" cy="2777238"/>
            <a:chOff x="85169" y="154300"/>
            <a:chExt cx="9264359" cy="2777238"/>
          </a:xfrm>
        </p:grpSpPr>
        <p:sp>
          <p:nvSpPr>
            <p:cNvPr id="704" name="Google Shape;704;p17"/>
            <p:cNvSpPr/>
            <p:nvPr/>
          </p:nvSpPr>
          <p:spPr>
            <a:xfrm flipH="1">
              <a:off x="8776829" y="2358838"/>
              <a:ext cx="572700" cy="572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05" name="Google Shape;705;p17"/>
            <p:cNvSpPr/>
            <p:nvPr/>
          </p:nvSpPr>
          <p:spPr>
            <a:xfrm flipH="1">
              <a:off x="8136844" y="327650"/>
              <a:ext cx="213300" cy="159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06" name="Google Shape;706;p17"/>
            <p:cNvSpPr/>
            <p:nvPr/>
          </p:nvSpPr>
          <p:spPr>
            <a:xfrm flipH="1">
              <a:off x="85169" y="154300"/>
              <a:ext cx="6135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07" name="Google Shape;707;p17"/>
          <p:cNvGrpSpPr/>
          <p:nvPr/>
        </p:nvGrpSpPr>
        <p:grpSpPr>
          <a:xfrm>
            <a:off x="284969" y="-175150"/>
            <a:ext cx="8766781" cy="5145197"/>
            <a:chOff x="284969" y="-175150"/>
            <a:chExt cx="8766781" cy="5145197"/>
          </a:xfrm>
        </p:grpSpPr>
        <p:sp>
          <p:nvSpPr>
            <p:cNvPr id="708" name="Google Shape;708;p17"/>
            <p:cNvSpPr/>
            <p:nvPr/>
          </p:nvSpPr>
          <p:spPr>
            <a:xfrm flipH="1">
              <a:off x="8251094" y="220975"/>
              <a:ext cx="647700" cy="159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09" name="Google Shape;709;p17"/>
            <p:cNvSpPr/>
            <p:nvPr/>
          </p:nvSpPr>
          <p:spPr>
            <a:xfrm flipH="1">
              <a:off x="626194" y="-175150"/>
              <a:ext cx="613500" cy="502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0" name="Google Shape;710;p17"/>
            <p:cNvSpPr/>
            <p:nvPr/>
          </p:nvSpPr>
          <p:spPr>
            <a:xfrm flipH="1">
              <a:off x="284969" y="4763588"/>
              <a:ext cx="121500" cy="121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1" name="Google Shape;711;p17"/>
            <p:cNvSpPr/>
            <p:nvPr/>
          </p:nvSpPr>
          <p:spPr>
            <a:xfrm>
              <a:off x="8203950" y="4687822"/>
              <a:ext cx="847800" cy="244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2" name="Google Shape;712;p17"/>
            <p:cNvSpPr/>
            <p:nvPr/>
          </p:nvSpPr>
          <p:spPr>
            <a:xfrm>
              <a:off x="8346825" y="4903447"/>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13" name="Google Shape;713;p17"/>
          <p:cNvGrpSpPr/>
          <p:nvPr/>
        </p:nvGrpSpPr>
        <p:grpSpPr>
          <a:xfrm>
            <a:off x="175603" y="2437298"/>
            <a:ext cx="8724817" cy="2345764"/>
            <a:chOff x="175603" y="2437298"/>
            <a:chExt cx="8724817" cy="2345764"/>
          </a:xfrm>
        </p:grpSpPr>
        <p:grpSp>
          <p:nvGrpSpPr>
            <p:cNvPr id="714" name="Google Shape;714;p17"/>
            <p:cNvGrpSpPr/>
            <p:nvPr/>
          </p:nvGrpSpPr>
          <p:grpSpPr>
            <a:xfrm rot="5400000" flipH="1">
              <a:off x="137831" y="2475071"/>
              <a:ext cx="415789" cy="340244"/>
              <a:chOff x="3924300" y="76200"/>
              <a:chExt cx="622625" cy="509500"/>
            </a:xfrm>
          </p:grpSpPr>
          <p:grpSp>
            <p:nvGrpSpPr>
              <p:cNvPr id="715" name="Google Shape;715;p17"/>
              <p:cNvGrpSpPr/>
              <p:nvPr/>
            </p:nvGrpSpPr>
            <p:grpSpPr>
              <a:xfrm>
                <a:off x="3924300" y="76200"/>
                <a:ext cx="622625" cy="66600"/>
                <a:chOff x="3924300" y="76200"/>
                <a:chExt cx="622625" cy="66600"/>
              </a:xfrm>
            </p:grpSpPr>
            <p:sp>
              <p:nvSpPr>
                <p:cNvPr id="716" name="Google Shape;716;p17"/>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7" name="Google Shape;717;p17"/>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8" name="Google Shape;718;p17"/>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9" name="Google Shape;719;p17"/>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20" name="Google Shape;720;p17"/>
              <p:cNvGrpSpPr/>
              <p:nvPr/>
            </p:nvGrpSpPr>
            <p:grpSpPr>
              <a:xfrm>
                <a:off x="3924300" y="223833"/>
                <a:ext cx="622625" cy="66600"/>
                <a:chOff x="3924300" y="225025"/>
                <a:chExt cx="622625" cy="66600"/>
              </a:xfrm>
            </p:grpSpPr>
            <p:sp>
              <p:nvSpPr>
                <p:cNvPr id="721" name="Google Shape;721;p17"/>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2" name="Google Shape;722;p17"/>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3" name="Google Shape;723;p17"/>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4" name="Google Shape;724;p17"/>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25" name="Google Shape;725;p17"/>
              <p:cNvGrpSpPr/>
              <p:nvPr/>
            </p:nvGrpSpPr>
            <p:grpSpPr>
              <a:xfrm>
                <a:off x="3924300" y="371467"/>
                <a:ext cx="622625" cy="66600"/>
                <a:chOff x="3924300" y="373850"/>
                <a:chExt cx="622625" cy="66600"/>
              </a:xfrm>
            </p:grpSpPr>
            <p:sp>
              <p:nvSpPr>
                <p:cNvPr id="726" name="Google Shape;726;p17"/>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7" name="Google Shape;727;p17"/>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8" name="Google Shape;728;p17"/>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9" name="Google Shape;729;p17"/>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30" name="Google Shape;730;p17"/>
              <p:cNvGrpSpPr/>
              <p:nvPr/>
            </p:nvGrpSpPr>
            <p:grpSpPr>
              <a:xfrm>
                <a:off x="3924300" y="519100"/>
                <a:ext cx="622625" cy="66600"/>
                <a:chOff x="3924300" y="519100"/>
                <a:chExt cx="622625" cy="66600"/>
              </a:xfrm>
            </p:grpSpPr>
            <p:sp>
              <p:nvSpPr>
                <p:cNvPr id="731" name="Google Shape;731;p17"/>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2" name="Google Shape;732;p17"/>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3" name="Google Shape;733;p17"/>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4" name="Google Shape;734;p17"/>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735" name="Google Shape;735;p17"/>
            <p:cNvGrpSpPr/>
            <p:nvPr/>
          </p:nvGrpSpPr>
          <p:grpSpPr>
            <a:xfrm>
              <a:off x="8484631" y="4442818"/>
              <a:ext cx="415789" cy="340244"/>
              <a:chOff x="3924300" y="76200"/>
              <a:chExt cx="622625" cy="509500"/>
            </a:xfrm>
          </p:grpSpPr>
          <p:grpSp>
            <p:nvGrpSpPr>
              <p:cNvPr id="736" name="Google Shape;736;p17"/>
              <p:cNvGrpSpPr/>
              <p:nvPr/>
            </p:nvGrpSpPr>
            <p:grpSpPr>
              <a:xfrm>
                <a:off x="3924300" y="76200"/>
                <a:ext cx="622625" cy="66600"/>
                <a:chOff x="3924300" y="76200"/>
                <a:chExt cx="622625" cy="66600"/>
              </a:xfrm>
            </p:grpSpPr>
            <p:sp>
              <p:nvSpPr>
                <p:cNvPr id="737" name="Google Shape;737;p17"/>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8" name="Google Shape;738;p17"/>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9" name="Google Shape;739;p17"/>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0" name="Google Shape;740;p17"/>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41" name="Google Shape;741;p17"/>
              <p:cNvGrpSpPr/>
              <p:nvPr/>
            </p:nvGrpSpPr>
            <p:grpSpPr>
              <a:xfrm>
                <a:off x="3924300" y="223833"/>
                <a:ext cx="622625" cy="66600"/>
                <a:chOff x="3924300" y="225025"/>
                <a:chExt cx="622625" cy="66600"/>
              </a:xfrm>
            </p:grpSpPr>
            <p:sp>
              <p:nvSpPr>
                <p:cNvPr id="742" name="Google Shape;742;p17"/>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3" name="Google Shape;743;p17"/>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4" name="Google Shape;744;p17"/>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5" name="Google Shape;745;p17"/>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46" name="Google Shape;746;p17"/>
              <p:cNvGrpSpPr/>
              <p:nvPr/>
            </p:nvGrpSpPr>
            <p:grpSpPr>
              <a:xfrm>
                <a:off x="3924300" y="371467"/>
                <a:ext cx="622625" cy="66600"/>
                <a:chOff x="3924300" y="373850"/>
                <a:chExt cx="622625" cy="66600"/>
              </a:xfrm>
            </p:grpSpPr>
            <p:sp>
              <p:nvSpPr>
                <p:cNvPr id="747" name="Google Shape;747;p17"/>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8" name="Google Shape;748;p17"/>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9" name="Google Shape;749;p17"/>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50" name="Google Shape;750;p17"/>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51" name="Google Shape;751;p17"/>
              <p:cNvGrpSpPr/>
              <p:nvPr/>
            </p:nvGrpSpPr>
            <p:grpSpPr>
              <a:xfrm>
                <a:off x="3924300" y="519100"/>
                <a:ext cx="622625" cy="66600"/>
                <a:chOff x="3924300" y="519100"/>
                <a:chExt cx="622625" cy="66600"/>
              </a:xfrm>
            </p:grpSpPr>
            <p:sp>
              <p:nvSpPr>
                <p:cNvPr id="752" name="Google Shape;752;p17"/>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53" name="Google Shape;753;p17"/>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54" name="Google Shape;754;p17"/>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55" name="Google Shape;755;p17"/>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756"/>
        <p:cNvGrpSpPr/>
        <p:nvPr/>
      </p:nvGrpSpPr>
      <p:grpSpPr>
        <a:xfrm>
          <a:off x="0" y="0"/>
          <a:ext cx="0" cy="0"/>
          <a:chOff x="0" y="0"/>
          <a:chExt cx="0" cy="0"/>
        </a:xfrm>
      </p:grpSpPr>
      <p:sp>
        <p:nvSpPr>
          <p:cNvPr id="757" name="Google Shape;757;p1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58" name="Google Shape;758;p18"/>
          <p:cNvSpPr txBox="1">
            <a:spLocks noGrp="1"/>
          </p:cNvSpPr>
          <p:nvPr>
            <p:ph type="subTitle" idx="1"/>
          </p:nvPr>
        </p:nvSpPr>
        <p:spPr>
          <a:xfrm>
            <a:off x="720000" y="3077125"/>
            <a:ext cx="23691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9" name="Google Shape;759;p18"/>
          <p:cNvSpPr txBox="1">
            <a:spLocks noGrp="1"/>
          </p:cNvSpPr>
          <p:nvPr>
            <p:ph type="subTitle" idx="2"/>
          </p:nvPr>
        </p:nvSpPr>
        <p:spPr>
          <a:xfrm>
            <a:off x="3390831" y="3077125"/>
            <a:ext cx="23691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0" name="Google Shape;760;p18"/>
          <p:cNvSpPr txBox="1">
            <a:spLocks noGrp="1"/>
          </p:cNvSpPr>
          <p:nvPr>
            <p:ph type="subTitle" idx="3"/>
          </p:nvPr>
        </p:nvSpPr>
        <p:spPr>
          <a:xfrm>
            <a:off x="6061664" y="3077125"/>
            <a:ext cx="23691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1" name="Google Shape;761;p18"/>
          <p:cNvSpPr txBox="1">
            <a:spLocks noGrp="1"/>
          </p:cNvSpPr>
          <p:nvPr>
            <p:ph type="subTitle" idx="4"/>
          </p:nvPr>
        </p:nvSpPr>
        <p:spPr>
          <a:xfrm>
            <a:off x="720000" y="2646325"/>
            <a:ext cx="23691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762" name="Google Shape;762;p18"/>
          <p:cNvSpPr txBox="1">
            <a:spLocks noGrp="1"/>
          </p:cNvSpPr>
          <p:nvPr>
            <p:ph type="subTitle" idx="5"/>
          </p:nvPr>
        </p:nvSpPr>
        <p:spPr>
          <a:xfrm>
            <a:off x="3390833" y="2646325"/>
            <a:ext cx="23691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763" name="Google Shape;763;p18"/>
          <p:cNvSpPr txBox="1">
            <a:spLocks noGrp="1"/>
          </p:cNvSpPr>
          <p:nvPr>
            <p:ph type="subTitle" idx="6"/>
          </p:nvPr>
        </p:nvSpPr>
        <p:spPr>
          <a:xfrm>
            <a:off x="6061664" y="2646325"/>
            <a:ext cx="23691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764" name="Google Shape;764;p18"/>
          <p:cNvGrpSpPr/>
          <p:nvPr/>
        </p:nvGrpSpPr>
        <p:grpSpPr>
          <a:xfrm>
            <a:off x="152400" y="311725"/>
            <a:ext cx="8864475" cy="2475800"/>
            <a:chOff x="152400" y="311725"/>
            <a:chExt cx="8864475" cy="2475800"/>
          </a:xfrm>
        </p:grpSpPr>
        <p:sp>
          <p:nvSpPr>
            <p:cNvPr id="765" name="Google Shape;765;p18"/>
            <p:cNvSpPr/>
            <p:nvPr/>
          </p:nvSpPr>
          <p:spPr>
            <a:xfrm>
              <a:off x="152400" y="351475"/>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66" name="Google Shape;766;p18"/>
            <p:cNvSpPr/>
            <p:nvPr/>
          </p:nvSpPr>
          <p:spPr>
            <a:xfrm>
              <a:off x="8601075" y="2371725"/>
              <a:ext cx="415800" cy="41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67" name="Google Shape;767;p18"/>
            <p:cNvSpPr/>
            <p:nvPr/>
          </p:nvSpPr>
          <p:spPr>
            <a:xfrm>
              <a:off x="334200" y="311725"/>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68" name="Google Shape;768;p18"/>
            <p:cNvSpPr/>
            <p:nvPr/>
          </p:nvSpPr>
          <p:spPr>
            <a:xfrm>
              <a:off x="8578725" y="230175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
        <p:nvSpPr>
          <p:cNvPr id="769" name="Google Shape;769;p18"/>
          <p:cNvSpPr/>
          <p:nvPr/>
        </p:nvSpPr>
        <p:spPr>
          <a:xfrm>
            <a:off x="4095750"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770" name="Google Shape;770;p18"/>
          <p:cNvGrpSpPr/>
          <p:nvPr/>
        </p:nvGrpSpPr>
        <p:grpSpPr>
          <a:xfrm>
            <a:off x="6995806" y="135996"/>
            <a:ext cx="930063" cy="340169"/>
            <a:chOff x="918856" y="135996"/>
            <a:chExt cx="930063" cy="340169"/>
          </a:xfrm>
        </p:grpSpPr>
        <p:grpSp>
          <p:nvGrpSpPr>
            <p:cNvPr id="771" name="Google Shape;771;p18"/>
            <p:cNvGrpSpPr/>
            <p:nvPr/>
          </p:nvGrpSpPr>
          <p:grpSpPr>
            <a:xfrm>
              <a:off x="918856" y="135996"/>
              <a:ext cx="930063" cy="44400"/>
              <a:chOff x="918856" y="135996"/>
              <a:chExt cx="930063" cy="44400"/>
            </a:xfrm>
          </p:grpSpPr>
          <p:sp>
            <p:nvSpPr>
              <p:cNvPr id="772" name="Google Shape;772;p18"/>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3" name="Google Shape;773;p18"/>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4" name="Google Shape;774;p18"/>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5" name="Google Shape;775;p18"/>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6" name="Google Shape;776;p18"/>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7" name="Google Shape;777;p18"/>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8" name="Google Shape;778;p18"/>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9" name="Google Shape;779;p18"/>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80" name="Google Shape;780;p18"/>
            <p:cNvGrpSpPr/>
            <p:nvPr/>
          </p:nvGrpSpPr>
          <p:grpSpPr>
            <a:xfrm>
              <a:off x="918856" y="234585"/>
              <a:ext cx="930063" cy="44400"/>
              <a:chOff x="918856" y="234585"/>
              <a:chExt cx="930063" cy="44400"/>
            </a:xfrm>
          </p:grpSpPr>
          <p:sp>
            <p:nvSpPr>
              <p:cNvPr id="781" name="Google Shape;781;p18"/>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2" name="Google Shape;782;p18"/>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3" name="Google Shape;783;p18"/>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4" name="Google Shape;784;p18"/>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5" name="Google Shape;785;p18"/>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6" name="Google Shape;786;p18"/>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7" name="Google Shape;787;p18"/>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8" name="Google Shape;788;p18"/>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89" name="Google Shape;789;p18"/>
            <p:cNvGrpSpPr/>
            <p:nvPr/>
          </p:nvGrpSpPr>
          <p:grpSpPr>
            <a:xfrm>
              <a:off x="918856" y="333175"/>
              <a:ext cx="930063" cy="44400"/>
              <a:chOff x="918856" y="333175"/>
              <a:chExt cx="930063" cy="44400"/>
            </a:xfrm>
          </p:grpSpPr>
          <p:sp>
            <p:nvSpPr>
              <p:cNvPr id="790" name="Google Shape;790;p18"/>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1" name="Google Shape;791;p18"/>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2" name="Google Shape;792;p18"/>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3" name="Google Shape;793;p18"/>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4" name="Google Shape;794;p18"/>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5" name="Google Shape;795;p18"/>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6" name="Google Shape;796;p18"/>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7" name="Google Shape;797;p18"/>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98" name="Google Shape;798;p18"/>
            <p:cNvGrpSpPr/>
            <p:nvPr/>
          </p:nvGrpSpPr>
          <p:grpSpPr>
            <a:xfrm>
              <a:off x="918856" y="431764"/>
              <a:ext cx="930063" cy="44400"/>
              <a:chOff x="918856" y="431764"/>
              <a:chExt cx="930063" cy="44400"/>
            </a:xfrm>
          </p:grpSpPr>
          <p:sp>
            <p:nvSpPr>
              <p:cNvPr id="799" name="Google Shape;799;p18"/>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0" name="Google Shape;800;p18"/>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1" name="Google Shape;801;p18"/>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2" name="Google Shape;802;p18"/>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3" name="Google Shape;803;p18"/>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4" name="Google Shape;804;p18"/>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5" name="Google Shape;805;p18"/>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6" name="Google Shape;806;p18"/>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07"/>
        <p:cNvGrpSpPr/>
        <p:nvPr/>
      </p:nvGrpSpPr>
      <p:grpSpPr>
        <a:xfrm>
          <a:off x="0" y="0"/>
          <a:ext cx="0" cy="0"/>
          <a:chOff x="0" y="0"/>
          <a:chExt cx="0" cy="0"/>
        </a:xfrm>
      </p:grpSpPr>
      <p:sp>
        <p:nvSpPr>
          <p:cNvPr id="808" name="Google Shape;808;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809" name="Google Shape;809;p19"/>
          <p:cNvSpPr txBox="1">
            <a:spLocks noGrp="1"/>
          </p:cNvSpPr>
          <p:nvPr>
            <p:ph type="subTitle" idx="1"/>
          </p:nvPr>
        </p:nvSpPr>
        <p:spPr>
          <a:xfrm>
            <a:off x="1215178" y="2058825"/>
            <a:ext cx="1978200" cy="576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10" name="Google Shape;810;p19"/>
          <p:cNvSpPr txBox="1">
            <a:spLocks noGrp="1"/>
          </p:cNvSpPr>
          <p:nvPr>
            <p:ph type="subTitle" idx="2"/>
          </p:nvPr>
        </p:nvSpPr>
        <p:spPr>
          <a:xfrm>
            <a:off x="5950632" y="2058825"/>
            <a:ext cx="1978200" cy="57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11" name="Google Shape;811;p19"/>
          <p:cNvSpPr txBox="1">
            <a:spLocks noGrp="1"/>
          </p:cNvSpPr>
          <p:nvPr>
            <p:ph type="subTitle" idx="3"/>
          </p:nvPr>
        </p:nvSpPr>
        <p:spPr>
          <a:xfrm>
            <a:off x="1215178" y="3492225"/>
            <a:ext cx="1978200" cy="576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12" name="Google Shape;812;p19"/>
          <p:cNvSpPr txBox="1">
            <a:spLocks noGrp="1"/>
          </p:cNvSpPr>
          <p:nvPr>
            <p:ph type="subTitle" idx="4"/>
          </p:nvPr>
        </p:nvSpPr>
        <p:spPr>
          <a:xfrm>
            <a:off x="5950632" y="3492225"/>
            <a:ext cx="1978200" cy="57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13" name="Google Shape;813;p19"/>
          <p:cNvSpPr txBox="1">
            <a:spLocks noGrp="1"/>
          </p:cNvSpPr>
          <p:nvPr>
            <p:ph type="subTitle" idx="5"/>
          </p:nvPr>
        </p:nvSpPr>
        <p:spPr>
          <a:xfrm>
            <a:off x="1215175" y="1628925"/>
            <a:ext cx="1978200" cy="5028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14" name="Google Shape;814;p19"/>
          <p:cNvSpPr txBox="1">
            <a:spLocks noGrp="1"/>
          </p:cNvSpPr>
          <p:nvPr>
            <p:ph type="subTitle" idx="6"/>
          </p:nvPr>
        </p:nvSpPr>
        <p:spPr>
          <a:xfrm>
            <a:off x="5950626" y="1628925"/>
            <a:ext cx="19782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15" name="Google Shape;815;p19"/>
          <p:cNvSpPr txBox="1">
            <a:spLocks noGrp="1"/>
          </p:cNvSpPr>
          <p:nvPr>
            <p:ph type="subTitle" idx="7"/>
          </p:nvPr>
        </p:nvSpPr>
        <p:spPr>
          <a:xfrm>
            <a:off x="1215175" y="3062325"/>
            <a:ext cx="1978200" cy="5028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16" name="Google Shape;816;p19"/>
          <p:cNvSpPr txBox="1">
            <a:spLocks noGrp="1"/>
          </p:cNvSpPr>
          <p:nvPr>
            <p:ph type="subTitle" idx="8"/>
          </p:nvPr>
        </p:nvSpPr>
        <p:spPr>
          <a:xfrm>
            <a:off x="5950626" y="3062325"/>
            <a:ext cx="19782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17" name="Google Shape;817;p19"/>
          <p:cNvSpPr/>
          <p:nvPr/>
        </p:nvSpPr>
        <p:spPr>
          <a:xfrm flipH="1">
            <a:off x="1169150"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818" name="Google Shape;818;p19"/>
          <p:cNvGrpSpPr/>
          <p:nvPr/>
        </p:nvGrpSpPr>
        <p:grpSpPr>
          <a:xfrm>
            <a:off x="152400" y="-114300"/>
            <a:ext cx="8864475" cy="5643525"/>
            <a:chOff x="152400" y="-114300"/>
            <a:chExt cx="8864475" cy="5643525"/>
          </a:xfrm>
        </p:grpSpPr>
        <p:sp>
          <p:nvSpPr>
            <p:cNvPr id="819" name="Google Shape;819;p19"/>
            <p:cNvSpPr/>
            <p:nvPr/>
          </p:nvSpPr>
          <p:spPr>
            <a:xfrm flipH="1">
              <a:off x="152400" y="2386125"/>
              <a:ext cx="415800" cy="687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0" name="Google Shape;820;p19"/>
            <p:cNvSpPr/>
            <p:nvPr/>
          </p:nvSpPr>
          <p:spPr>
            <a:xfrm flipH="1">
              <a:off x="8601075" y="351475"/>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1" name="Google Shape;821;p19"/>
            <p:cNvSpPr/>
            <p:nvPr/>
          </p:nvSpPr>
          <p:spPr>
            <a:xfrm flipH="1">
              <a:off x="8768475" y="311725"/>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2" name="Google Shape;822;p19"/>
            <p:cNvSpPr/>
            <p:nvPr/>
          </p:nvSpPr>
          <p:spPr>
            <a:xfrm flipH="1">
              <a:off x="303150" y="2301750"/>
              <a:ext cx="114300" cy="114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3" name="Google Shape;823;p19"/>
            <p:cNvSpPr/>
            <p:nvPr/>
          </p:nvSpPr>
          <p:spPr>
            <a:xfrm flipH="1">
              <a:off x="4195800" y="4776825"/>
              <a:ext cx="752400" cy="752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4" name="Google Shape;824;p19"/>
            <p:cNvSpPr/>
            <p:nvPr/>
          </p:nvSpPr>
          <p:spPr>
            <a:xfrm flipH="1">
              <a:off x="1816850" y="-114300"/>
              <a:ext cx="9525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5" name="Google Shape;825;p19"/>
            <p:cNvSpPr/>
            <p:nvPr/>
          </p:nvSpPr>
          <p:spPr>
            <a:xfrm>
              <a:off x="8730075" y="2619375"/>
              <a:ext cx="157800" cy="157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26" name="Google Shape;826;p19"/>
          <p:cNvGrpSpPr/>
          <p:nvPr/>
        </p:nvGrpSpPr>
        <p:grpSpPr>
          <a:xfrm>
            <a:off x="8566656" y="4399371"/>
            <a:ext cx="415789" cy="340244"/>
            <a:chOff x="3924300" y="76200"/>
            <a:chExt cx="622625" cy="509500"/>
          </a:xfrm>
        </p:grpSpPr>
        <p:grpSp>
          <p:nvGrpSpPr>
            <p:cNvPr id="827" name="Google Shape;827;p19"/>
            <p:cNvGrpSpPr/>
            <p:nvPr/>
          </p:nvGrpSpPr>
          <p:grpSpPr>
            <a:xfrm>
              <a:off x="3924300" y="76200"/>
              <a:ext cx="622625" cy="66600"/>
              <a:chOff x="3924300" y="76200"/>
              <a:chExt cx="622625" cy="66600"/>
            </a:xfrm>
          </p:grpSpPr>
          <p:sp>
            <p:nvSpPr>
              <p:cNvPr id="828" name="Google Shape;828;p19"/>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9" name="Google Shape;829;p19"/>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0" name="Google Shape;830;p19"/>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1" name="Google Shape;831;p19"/>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32" name="Google Shape;832;p19"/>
            <p:cNvGrpSpPr/>
            <p:nvPr/>
          </p:nvGrpSpPr>
          <p:grpSpPr>
            <a:xfrm>
              <a:off x="3924300" y="223833"/>
              <a:ext cx="622625" cy="66600"/>
              <a:chOff x="3924300" y="225025"/>
              <a:chExt cx="622625" cy="66600"/>
            </a:xfrm>
          </p:grpSpPr>
          <p:sp>
            <p:nvSpPr>
              <p:cNvPr id="833" name="Google Shape;833;p19"/>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4" name="Google Shape;834;p19"/>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5" name="Google Shape;835;p19"/>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6" name="Google Shape;836;p19"/>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37" name="Google Shape;837;p19"/>
            <p:cNvGrpSpPr/>
            <p:nvPr/>
          </p:nvGrpSpPr>
          <p:grpSpPr>
            <a:xfrm>
              <a:off x="3924300" y="371467"/>
              <a:ext cx="622625" cy="66600"/>
              <a:chOff x="3924300" y="373850"/>
              <a:chExt cx="622625" cy="66600"/>
            </a:xfrm>
          </p:grpSpPr>
          <p:sp>
            <p:nvSpPr>
              <p:cNvPr id="838" name="Google Shape;838;p19"/>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9" name="Google Shape;839;p19"/>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0" name="Google Shape;840;p19"/>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1" name="Google Shape;841;p19"/>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42" name="Google Shape;842;p19"/>
            <p:cNvGrpSpPr/>
            <p:nvPr/>
          </p:nvGrpSpPr>
          <p:grpSpPr>
            <a:xfrm>
              <a:off x="3924300" y="519100"/>
              <a:ext cx="622625" cy="66600"/>
              <a:chOff x="3924300" y="519100"/>
              <a:chExt cx="622625" cy="66600"/>
            </a:xfrm>
          </p:grpSpPr>
          <p:sp>
            <p:nvSpPr>
              <p:cNvPr id="843" name="Google Shape;843;p19"/>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4" name="Google Shape;844;p19"/>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5" name="Google Shape;845;p19"/>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6" name="Google Shape;846;p19"/>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47"/>
        <p:cNvGrpSpPr/>
        <p:nvPr/>
      </p:nvGrpSpPr>
      <p:grpSpPr>
        <a:xfrm>
          <a:off x="0" y="0"/>
          <a:ext cx="0" cy="0"/>
          <a:chOff x="0" y="0"/>
          <a:chExt cx="0" cy="0"/>
        </a:xfrm>
      </p:grpSpPr>
      <p:sp>
        <p:nvSpPr>
          <p:cNvPr id="848" name="Google Shape;848;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849" name="Google Shape;849;p20"/>
          <p:cNvSpPr txBox="1">
            <a:spLocks noGrp="1"/>
          </p:cNvSpPr>
          <p:nvPr>
            <p:ph type="subTitle" idx="1"/>
          </p:nvPr>
        </p:nvSpPr>
        <p:spPr>
          <a:xfrm>
            <a:off x="4027985" y="135620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0" name="Google Shape;850;p20"/>
          <p:cNvSpPr txBox="1">
            <a:spLocks noGrp="1"/>
          </p:cNvSpPr>
          <p:nvPr>
            <p:ph type="subTitle" idx="2"/>
          </p:nvPr>
        </p:nvSpPr>
        <p:spPr>
          <a:xfrm>
            <a:off x="4027985" y="190611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1" name="Google Shape;851;p20"/>
          <p:cNvSpPr txBox="1">
            <a:spLocks noGrp="1"/>
          </p:cNvSpPr>
          <p:nvPr>
            <p:ph type="subTitle" idx="3"/>
          </p:nvPr>
        </p:nvSpPr>
        <p:spPr>
          <a:xfrm>
            <a:off x="4027985" y="300593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2" name="Google Shape;852;p20"/>
          <p:cNvSpPr txBox="1">
            <a:spLocks noGrp="1"/>
          </p:cNvSpPr>
          <p:nvPr>
            <p:ph type="subTitle" idx="4"/>
          </p:nvPr>
        </p:nvSpPr>
        <p:spPr>
          <a:xfrm>
            <a:off x="4027985" y="355584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3" name="Google Shape;853;p20"/>
          <p:cNvSpPr txBox="1">
            <a:spLocks noGrp="1"/>
          </p:cNvSpPr>
          <p:nvPr>
            <p:ph type="subTitle" idx="5"/>
          </p:nvPr>
        </p:nvSpPr>
        <p:spPr>
          <a:xfrm>
            <a:off x="4027985" y="245602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4" name="Google Shape;854;p20"/>
          <p:cNvSpPr txBox="1">
            <a:spLocks noGrp="1"/>
          </p:cNvSpPr>
          <p:nvPr>
            <p:ph type="subTitle" idx="6"/>
          </p:nvPr>
        </p:nvSpPr>
        <p:spPr>
          <a:xfrm>
            <a:off x="4027985" y="410575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5" name="Google Shape;855;p20"/>
          <p:cNvSpPr txBox="1">
            <a:spLocks noGrp="1"/>
          </p:cNvSpPr>
          <p:nvPr>
            <p:ph type="subTitle" idx="7"/>
          </p:nvPr>
        </p:nvSpPr>
        <p:spPr>
          <a:xfrm>
            <a:off x="1647966" y="135620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56" name="Google Shape;856;p20"/>
          <p:cNvSpPr txBox="1">
            <a:spLocks noGrp="1"/>
          </p:cNvSpPr>
          <p:nvPr>
            <p:ph type="subTitle" idx="8"/>
          </p:nvPr>
        </p:nvSpPr>
        <p:spPr>
          <a:xfrm>
            <a:off x="1647966" y="190611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57" name="Google Shape;857;p20"/>
          <p:cNvSpPr txBox="1">
            <a:spLocks noGrp="1"/>
          </p:cNvSpPr>
          <p:nvPr>
            <p:ph type="subTitle" idx="9"/>
          </p:nvPr>
        </p:nvSpPr>
        <p:spPr>
          <a:xfrm>
            <a:off x="1641188" y="300593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58" name="Google Shape;858;p20"/>
          <p:cNvSpPr txBox="1">
            <a:spLocks noGrp="1"/>
          </p:cNvSpPr>
          <p:nvPr>
            <p:ph type="subTitle" idx="13"/>
          </p:nvPr>
        </p:nvSpPr>
        <p:spPr>
          <a:xfrm>
            <a:off x="1647966" y="355584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59" name="Google Shape;859;p20"/>
          <p:cNvSpPr txBox="1">
            <a:spLocks noGrp="1"/>
          </p:cNvSpPr>
          <p:nvPr>
            <p:ph type="subTitle" idx="14"/>
          </p:nvPr>
        </p:nvSpPr>
        <p:spPr>
          <a:xfrm>
            <a:off x="1647966" y="245602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60" name="Google Shape;860;p20"/>
          <p:cNvSpPr txBox="1">
            <a:spLocks noGrp="1"/>
          </p:cNvSpPr>
          <p:nvPr>
            <p:ph type="subTitle" idx="15"/>
          </p:nvPr>
        </p:nvSpPr>
        <p:spPr>
          <a:xfrm>
            <a:off x="1647969" y="410575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861" name="Google Shape;861;p20"/>
          <p:cNvGrpSpPr/>
          <p:nvPr/>
        </p:nvGrpSpPr>
        <p:grpSpPr>
          <a:xfrm>
            <a:off x="4106968" y="4727046"/>
            <a:ext cx="930063" cy="340169"/>
            <a:chOff x="918856" y="135996"/>
            <a:chExt cx="930063" cy="340169"/>
          </a:xfrm>
        </p:grpSpPr>
        <p:grpSp>
          <p:nvGrpSpPr>
            <p:cNvPr id="862" name="Google Shape;862;p20"/>
            <p:cNvGrpSpPr/>
            <p:nvPr/>
          </p:nvGrpSpPr>
          <p:grpSpPr>
            <a:xfrm>
              <a:off x="918856" y="135996"/>
              <a:ext cx="930063" cy="44400"/>
              <a:chOff x="918856" y="135996"/>
              <a:chExt cx="930063" cy="44400"/>
            </a:xfrm>
          </p:grpSpPr>
          <p:sp>
            <p:nvSpPr>
              <p:cNvPr id="863" name="Google Shape;863;p20"/>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4" name="Google Shape;864;p20"/>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5" name="Google Shape;865;p20"/>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6" name="Google Shape;866;p20"/>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7" name="Google Shape;867;p20"/>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8" name="Google Shape;868;p20"/>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9" name="Google Shape;869;p20"/>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0" name="Google Shape;870;p20"/>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71" name="Google Shape;871;p20"/>
            <p:cNvGrpSpPr/>
            <p:nvPr/>
          </p:nvGrpSpPr>
          <p:grpSpPr>
            <a:xfrm>
              <a:off x="918856" y="234585"/>
              <a:ext cx="930063" cy="44400"/>
              <a:chOff x="918856" y="234585"/>
              <a:chExt cx="930063" cy="44400"/>
            </a:xfrm>
          </p:grpSpPr>
          <p:sp>
            <p:nvSpPr>
              <p:cNvPr id="872" name="Google Shape;872;p20"/>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3" name="Google Shape;873;p20"/>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4" name="Google Shape;874;p20"/>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5" name="Google Shape;875;p20"/>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6" name="Google Shape;876;p20"/>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7" name="Google Shape;877;p20"/>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8" name="Google Shape;878;p20"/>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9" name="Google Shape;879;p20"/>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80" name="Google Shape;880;p20"/>
            <p:cNvGrpSpPr/>
            <p:nvPr/>
          </p:nvGrpSpPr>
          <p:grpSpPr>
            <a:xfrm>
              <a:off x="918856" y="333175"/>
              <a:ext cx="930063" cy="44400"/>
              <a:chOff x="918856" y="333175"/>
              <a:chExt cx="930063" cy="44400"/>
            </a:xfrm>
          </p:grpSpPr>
          <p:sp>
            <p:nvSpPr>
              <p:cNvPr id="881" name="Google Shape;881;p20"/>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2" name="Google Shape;882;p20"/>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3" name="Google Shape;883;p20"/>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4" name="Google Shape;884;p20"/>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5" name="Google Shape;885;p20"/>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6" name="Google Shape;886;p20"/>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7" name="Google Shape;887;p20"/>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8" name="Google Shape;888;p20"/>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89" name="Google Shape;889;p20"/>
            <p:cNvGrpSpPr/>
            <p:nvPr/>
          </p:nvGrpSpPr>
          <p:grpSpPr>
            <a:xfrm>
              <a:off x="918856" y="431764"/>
              <a:ext cx="930063" cy="44400"/>
              <a:chOff x="918856" y="431764"/>
              <a:chExt cx="930063" cy="44400"/>
            </a:xfrm>
          </p:grpSpPr>
          <p:sp>
            <p:nvSpPr>
              <p:cNvPr id="890" name="Google Shape;890;p20"/>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1" name="Google Shape;891;p20"/>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2" name="Google Shape;892;p20"/>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3" name="Google Shape;893;p20"/>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4" name="Google Shape;894;p20"/>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5" name="Google Shape;895;p20"/>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6" name="Google Shape;896;p20"/>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7" name="Google Shape;897;p20"/>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898" name="Google Shape;898;p20"/>
          <p:cNvGrpSpPr/>
          <p:nvPr/>
        </p:nvGrpSpPr>
        <p:grpSpPr>
          <a:xfrm>
            <a:off x="7333375" y="-228600"/>
            <a:ext cx="1683500" cy="3302625"/>
            <a:chOff x="7333375" y="-228600"/>
            <a:chExt cx="1683500" cy="3302625"/>
          </a:xfrm>
        </p:grpSpPr>
        <p:sp>
          <p:nvSpPr>
            <p:cNvPr id="899" name="Google Shape;899;p20"/>
            <p:cNvSpPr/>
            <p:nvPr/>
          </p:nvSpPr>
          <p:spPr>
            <a:xfrm>
              <a:off x="8601075" y="2386125"/>
              <a:ext cx="415800" cy="687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00" name="Google Shape;900;p20"/>
            <p:cNvSpPr/>
            <p:nvPr/>
          </p:nvSpPr>
          <p:spPr>
            <a:xfrm>
              <a:off x="7333375"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01" name="Google Shape;901;p20"/>
          <p:cNvGrpSpPr/>
          <p:nvPr/>
        </p:nvGrpSpPr>
        <p:grpSpPr>
          <a:xfrm>
            <a:off x="152400" y="-376200"/>
            <a:ext cx="8540625" cy="2792250"/>
            <a:chOff x="152400" y="-376200"/>
            <a:chExt cx="8540625" cy="2792250"/>
          </a:xfrm>
        </p:grpSpPr>
        <p:sp>
          <p:nvSpPr>
            <p:cNvPr id="902" name="Google Shape;902;p20"/>
            <p:cNvSpPr/>
            <p:nvPr/>
          </p:nvSpPr>
          <p:spPr>
            <a:xfrm>
              <a:off x="152400" y="351475"/>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03" name="Google Shape;903;p20"/>
            <p:cNvSpPr/>
            <p:nvPr/>
          </p:nvSpPr>
          <p:spPr>
            <a:xfrm>
              <a:off x="334200" y="311725"/>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04" name="Google Shape;904;p20"/>
            <p:cNvSpPr/>
            <p:nvPr/>
          </p:nvSpPr>
          <p:spPr>
            <a:xfrm>
              <a:off x="8578725" y="230175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05" name="Google Shape;905;p20"/>
            <p:cNvSpPr/>
            <p:nvPr/>
          </p:nvSpPr>
          <p:spPr>
            <a:xfrm>
              <a:off x="4105275" y="-376200"/>
              <a:ext cx="752400" cy="75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906"/>
        <p:cNvGrpSpPr/>
        <p:nvPr/>
      </p:nvGrpSpPr>
      <p:grpSpPr>
        <a:xfrm>
          <a:off x="0" y="0"/>
          <a:ext cx="0" cy="0"/>
          <a:chOff x="0" y="0"/>
          <a:chExt cx="0" cy="0"/>
        </a:xfrm>
      </p:grpSpPr>
      <p:sp>
        <p:nvSpPr>
          <p:cNvPr id="907" name="Google Shape;907;p2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grpSp>
        <p:nvGrpSpPr>
          <p:cNvPr id="908" name="Google Shape;908;p21"/>
          <p:cNvGrpSpPr/>
          <p:nvPr/>
        </p:nvGrpSpPr>
        <p:grpSpPr>
          <a:xfrm rot="10800000" flipH="1">
            <a:off x="1189750" y="2081250"/>
            <a:ext cx="7827125" cy="3302625"/>
            <a:chOff x="1189750" y="-228600"/>
            <a:chExt cx="7827125" cy="3302625"/>
          </a:xfrm>
        </p:grpSpPr>
        <p:sp>
          <p:nvSpPr>
            <p:cNvPr id="909" name="Google Shape;909;p21"/>
            <p:cNvSpPr/>
            <p:nvPr/>
          </p:nvSpPr>
          <p:spPr>
            <a:xfrm>
              <a:off x="8601075" y="2386125"/>
              <a:ext cx="415800" cy="687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0" name="Google Shape;910;p21"/>
            <p:cNvSpPr/>
            <p:nvPr/>
          </p:nvSpPr>
          <p:spPr>
            <a:xfrm>
              <a:off x="1189750"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11" name="Google Shape;911;p21"/>
          <p:cNvGrpSpPr/>
          <p:nvPr/>
        </p:nvGrpSpPr>
        <p:grpSpPr>
          <a:xfrm rot="10800000" flipH="1">
            <a:off x="152400" y="-564450"/>
            <a:ext cx="8654575" cy="3417975"/>
            <a:chOff x="152400" y="2301750"/>
            <a:chExt cx="8654575" cy="3417975"/>
          </a:xfrm>
        </p:grpSpPr>
        <p:sp>
          <p:nvSpPr>
            <p:cNvPr id="912" name="Google Shape;912;p21"/>
            <p:cNvSpPr/>
            <p:nvPr/>
          </p:nvSpPr>
          <p:spPr>
            <a:xfrm>
              <a:off x="152400" y="4590100"/>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3" name="Google Shape;913;p21"/>
            <p:cNvSpPr/>
            <p:nvPr/>
          </p:nvSpPr>
          <p:spPr>
            <a:xfrm>
              <a:off x="334200" y="455035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4" name="Google Shape;914;p21"/>
            <p:cNvSpPr/>
            <p:nvPr/>
          </p:nvSpPr>
          <p:spPr>
            <a:xfrm>
              <a:off x="8578725" y="230175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5" name="Google Shape;915;p21"/>
            <p:cNvSpPr/>
            <p:nvPr/>
          </p:nvSpPr>
          <p:spPr>
            <a:xfrm>
              <a:off x="8054575" y="4967325"/>
              <a:ext cx="752400" cy="75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16" name="Google Shape;916;p21"/>
          <p:cNvGrpSpPr/>
          <p:nvPr/>
        </p:nvGrpSpPr>
        <p:grpSpPr>
          <a:xfrm>
            <a:off x="8566656" y="4399371"/>
            <a:ext cx="415789" cy="340244"/>
            <a:chOff x="3924300" y="76200"/>
            <a:chExt cx="622625" cy="509500"/>
          </a:xfrm>
        </p:grpSpPr>
        <p:grpSp>
          <p:nvGrpSpPr>
            <p:cNvPr id="917" name="Google Shape;917;p21"/>
            <p:cNvGrpSpPr/>
            <p:nvPr/>
          </p:nvGrpSpPr>
          <p:grpSpPr>
            <a:xfrm>
              <a:off x="3924300" y="76200"/>
              <a:ext cx="622625" cy="66600"/>
              <a:chOff x="3924300" y="76200"/>
              <a:chExt cx="622625" cy="66600"/>
            </a:xfrm>
          </p:grpSpPr>
          <p:sp>
            <p:nvSpPr>
              <p:cNvPr id="918" name="Google Shape;918;p21"/>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9" name="Google Shape;919;p21"/>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0" name="Google Shape;920;p21"/>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1" name="Google Shape;921;p21"/>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22" name="Google Shape;922;p21"/>
            <p:cNvGrpSpPr/>
            <p:nvPr/>
          </p:nvGrpSpPr>
          <p:grpSpPr>
            <a:xfrm>
              <a:off x="3924300" y="223833"/>
              <a:ext cx="622625" cy="66600"/>
              <a:chOff x="3924300" y="225025"/>
              <a:chExt cx="622625" cy="66600"/>
            </a:xfrm>
          </p:grpSpPr>
          <p:sp>
            <p:nvSpPr>
              <p:cNvPr id="923" name="Google Shape;923;p21"/>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4" name="Google Shape;924;p21"/>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5" name="Google Shape;925;p21"/>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6" name="Google Shape;926;p21"/>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27" name="Google Shape;927;p21"/>
            <p:cNvGrpSpPr/>
            <p:nvPr/>
          </p:nvGrpSpPr>
          <p:grpSpPr>
            <a:xfrm>
              <a:off x="3924300" y="371467"/>
              <a:ext cx="622625" cy="66600"/>
              <a:chOff x="3924300" y="373850"/>
              <a:chExt cx="622625" cy="66600"/>
            </a:xfrm>
          </p:grpSpPr>
          <p:sp>
            <p:nvSpPr>
              <p:cNvPr id="928" name="Google Shape;928;p21"/>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9" name="Google Shape;929;p21"/>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0" name="Google Shape;930;p21"/>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1" name="Google Shape;931;p21"/>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32" name="Google Shape;932;p21"/>
            <p:cNvGrpSpPr/>
            <p:nvPr/>
          </p:nvGrpSpPr>
          <p:grpSpPr>
            <a:xfrm>
              <a:off x="3924300" y="519100"/>
              <a:ext cx="622625" cy="66600"/>
              <a:chOff x="3924300" y="519100"/>
              <a:chExt cx="622625" cy="66600"/>
            </a:xfrm>
          </p:grpSpPr>
          <p:sp>
            <p:nvSpPr>
              <p:cNvPr id="933" name="Google Shape;933;p21"/>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4" name="Google Shape;934;p21"/>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5" name="Google Shape;935;p21"/>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6" name="Google Shape;936;p21"/>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37"/>
        <p:cNvGrpSpPr/>
        <p:nvPr/>
      </p:nvGrpSpPr>
      <p:grpSpPr>
        <a:xfrm>
          <a:off x="0" y="0"/>
          <a:ext cx="0" cy="0"/>
          <a:chOff x="0" y="0"/>
          <a:chExt cx="0" cy="0"/>
        </a:xfrm>
      </p:grpSpPr>
      <p:sp>
        <p:nvSpPr>
          <p:cNvPr id="938" name="Google Shape;938;p2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spcBef>
                <a:spcPts val="0"/>
              </a:spcBef>
              <a:spcAft>
                <a:spcPts val="0"/>
              </a:spcAft>
              <a:buSzPts val="3000"/>
              <a:buNone/>
              <a:defRPr>
                <a:latin typeface="Quicksand Medium"/>
                <a:ea typeface="Quicksand Medium"/>
                <a:cs typeface="Quicksand Medium"/>
                <a:sym typeface="Quicksand Medium"/>
              </a:defRPr>
            </a:lvl2pPr>
            <a:lvl3pPr lvl="2">
              <a:spcBef>
                <a:spcPts val="0"/>
              </a:spcBef>
              <a:spcAft>
                <a:spcPts val="0"/>
              </a:spcAft>
              <a:buSzPts val="3000"/>
              <a:buNone/>
              <a:defRPr>
                <a:latin typeface="Quicksand Medium"/>
                <a:ea typeface="Quicksand Medium"/>
                <a:cs typeface="Quicksand Medium"/>
                <a:sym typeface="Quicksand Medium"/>
              </a:defRPr>
            </a:lvl3pPr>
            <a:lvl4pPr lvl="3">
              <a:spcBef>
                <a:spcPts val="0"/>
              </a:spcBef>
              <a:spcAft>
                <a:spcPts val="0"/>
              </a:spcAft>
              <a:buSzPts val="3000"/>
              <a:buNone/>
              <a:defRPr>
                <a:latin typeface="Quicksand Medium"/>
                <a:ea typeface="Quicksand Medium"/>
                <a:cs typeface="Quicksand Medium"/>
                <a:sym typeface="Quicksand Medium"/>
              </a:defRPr>
            </a:lvl4pPr>
            <a:lvl5pPr lvl="4">
              <a:spcBef>
                <a:spcPts val="0"/>
              </a:spcBef>
              <a:spcAft>
                <a:spcPts val="0"/>
              </a:spcAft>
              <a:buSzPts val="3000"/>
              <a:buNone/>
              <a:defRPr>
                <a:latin typeface="Quicksand Medium"/>
                <a:ea typeface="Quicksand Medium"/>
                <a:cs typeface="Quicksand Medium"/>
                <a:sym typeface="Quicksand Medium"/>
              </a:defRPr>
            </a:lvl5pPr>
            <a:lvl6pPr lvl="5">
              <a:spcBef>
                <a:spcPts val="0"/>
              </a:spcBef>
              <a:spcAft>
                <a:spcPts val="0"/>
              </a:spcAft>
              <a:buSzPts val="3000"/>
              <a:buNone/>
              <a:defRPr>
                <a:latin typeface="Quicksand Medium"/>
                <a:ea typeface="Quicksand Medium"/>
                <a:cs typeface="Quicksand Medium"/>
                <a:sym typeface="Quicksand Medium"/>
              </a:defRPr>
            </a:lvl6pPr>
            <a:lvl7pPr lvl="6">
              <a:spcBef>
                <a:spcPts val="0"/>
              </a:spcBef>
              <a:spcAft>
                <a:spcPts val="0"/>
              </a:spcAft>
              <a:buSzPts val="3000"/>
              <a:buNone/>
              <a:defRPr>
                <a:latin typeface="Quicksand Medium"/>
                <a:ea typeface="Quicksand Medium"/>
                <a:cs typeface="Quicksand Medium"/>
                <a:sym typeface="Quicksand Medium"/>
              </a:defRPr>
            </a:lvl7pPr>
            <a:lvl8pPr lvl="7">
              <a:spcBef>
                <a:spcPts val="0"/>
              </a:spcBef>
              <a:spcAft>
                <a:spcPts val="0"/>
              </a:spcAft>
              <a:buSzPts val="3000"/>
              <a:buNone/>
              <a:defRPr>
                <a:latin typeface="Quicksand Medium"/>
                <a:ea typeface="Quicksand Medium"/>
                <a:cs typeface="Quicksand Medium"/>
                <a:sym typeface="Quicksand Medium"/>
              </a:defRPr>
            </a:lvl8pPr>
            <a:lvl9pPr lvl="8">
              <a:spcBef>
                <a:spcPts val="0"/>
              </a:spcBef>
              <a:spcAft>
                <a:spcPts val="0"/>
              </a:spcAft>
              <a:buSzPts val="3000"/>
              <a:buNone/>
              <a:defRPr>
                <a:latin typeface="Quicksand Medium"/>
                <a:ea typeface="Quicksand Medium"/>
                <a:cs typeface="Quicksand Medium"/>
                <a:sym typeface="Quicksand Medium"/>
              </a:defRPr>
            </a:lvl9pPr>
          </a:lstStyle>
          <a:p>
            <a:endParaRPr/>
          </a:p>
        </p:txBody>
      </p:sp>
      <p:grpSp>
        <p:nvGrpSpPr>
          <p:cNvPr id="939" name="Google Shape;939;p22"/>
          <p:cNvGrpSpPr/>
          <p:nvPr/>
        </p:nvGrpSpPr>
        <p:grpSpPr>
          <a:xfrm>
            <a:off x="8479818" y="78846"/>
            <a:ext cx="415789" cy="340244"/>
            <a:chOff x="3924300" y="76200"/>
            <a:chExt cx="622625" cy="509500"/>
          </a:xfrm>
        </p:grpSpPr>
        <p:grpSp>
          <p:nvGrpSpPr>
            <p:cNvPr id="940" name="Google Shape;940;p22"/>
            <p:cNvGrpSpPr/>
            <p:nvPr/>
          </p:nvGrpSpPr>
          <p:grpSpPr>
            <a:xfrm>
              <a:off x="3924300" y="76200"/>
              <a:ext cx="622625" cy="66600"/>
              <a:chOff x="3924300" y="76200"/>
              <a:chExt cx="622625" cy="66600"/>
            </a:xfrm>
          </p:grpSpPr>
          <p:sp>
            <p:nvSpPr>
              <p:cNvPr id="941" name="Google Shape;941;p22"/>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2" name="Google Shape;942;p22"/>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3" name="Google Shape;943;p22"/>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4" name="Google Shape;944;p22"/>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45" name="Google Shape;945;p22"/>
            <p:cNvGrpSpPr/>
            <p:nvPr/>
          </p:nvGrpSpPr>
          <p:grpSpPr>
            <a:xfrm>
              <a:off x="3924300" y="223833"/>
              <a:ext cx="622625" cy="66600"/>
              <a:chOff x="3924300" y="225025"/>
              <a:chExt cx="622625" cy="66600"/>
            </a:xfrm>
          </p:grpSpPr>
          <p:sp>
            <p:nvSpPr>
              <p:cNvPr id="946" name="Google Shape;946;p22"/>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7" name="Google Shape;947;p22"/>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8" name="Google Shape;948;p22"/>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9" name="Google Shape;949;p22"/>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50" name="Google Shape;950;p22"/>
            <p:cNvGrpSpPr/>
            <p:nvPr/>
          </p:nvGrpSpPr>
          <p:grpSpPr>
            <a:xfrm>
              <a:off x="3924300" y="371467"/>
              <a:ext cx="622625" cy="66600"/>
              <a:chOff x="3924300" y="373850"/>
              <a:chExt cx="622625" cy="66600"/>
            </a:xfrm>
          </p:grpSpPr>
          <p:sp>
            <p:nvSpPr>
              <p:cNvPr id="951" name="Google Shape;951;p22"/>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2" name="Google Shape;952;p22"/>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3" name="Google Shape;953;p22"/>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4" name="Google Shape;954;p22"/>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55" name="Google Shape;955;p22"/>
            <p:cNvGrpSpPr/>
            <p:nvPr/>
          </p:nvGrpSpPr>
          <p:grpSpPr>
            <a:xfrm>
              <a:off x="3924300" y="519100"/>
              <a:ext cx="622625" cy="66600"/>
              <a:chOff x="3924300" y="519100"/>
              <a:chExt cx="622625" cy="66600"/>
            </a:xfrm>
          </p:grpSpPr>
          <p:sp>
            <p:nvSpPr>
              <p:cNvPr id="956" name="Google Shape;956;p22"/>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7" name="Google Shape;957;p22"/>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8" name="Google Shape;958;p22"/>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9" name="Google Shape;959;p22"/>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960" name="Google Shape;960;p22"/>
          <p:cNvGrpSpPr/>
          <p:nvPr/>
        </p:nvGrpSpPr>
        <p:grpSpPr>
          <a:xfrm>
            <a:off x="-600475" y="-263775"/>
            <a:ext cx="9937525" cy="5297550"/>
            <a:chOff x="-600475" y="-263775"/>
            <a:chExt cx="9937525" cy="5297550"/>
          </a:xfrm>
        </p:grpSpPr>
        <p:sp>
          <p:nvSpPr>
            <p:cNvPr id="961" name="Google Shape;961;p22"/>
            <p:cNvSpPr/>
            <p:nvPr/>
          </p:nvSpPr>
          <p:spPr>
            <a:xfrm flipH="1">
              <a:off x="97650" y="4608575"/>
              <a:ext cx="415800" cy="415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2" name="Google Shape;962;p22"/>
            <p:cNvSpPr/>
            <p:nvPr/>
          </p:nvSpPr>
          <p:spPr>
            <a:xfrm flipH="1">
              <a:off x="3554025" y="79175"/>
              <a:ext cx="1313700" cy="339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3" name="Google Shape;963;p22"/>
            <p:cNvSpPr/>
            <p:nvPr/>
          </p:nvSpPr>
          <p:spPr>
            <a:xfrm flipH="1">
              <a:off x="8630550" y="4327275"/>
              <a:ext cx="7065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4" name="Google Shape;964;p22"/>
            <p:cNvSpPr/>
            <p:nvPr/>
          </p:nvSpPr>
          <p:spPr>
            <a:xfrm flipH="1">
              <a:off x="-600475" y="-263775"/>
              <a:ext cx="13137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65" name="Google Shape;965;p22"/>
          <p:cNvGrpSpPr/>
          <p:nvPr/>
        </p:nvGrpSpPr>
        <p:grpSpPr>
          <a:xfrm>
            <a:off x="456300" y="126875"/>
            <a:ext cx="8439300" cy="5284975"/>
            <a:chOff x="456300" y="126875"/>
            <a:chExt cx="8439300" cy="5284975"/>
          </a:xfrm>
        </p:grpSpPr>
        <p:sp>
          <p:nvSpPr>
            <p:cNvPr id="966" name="Google Shape;966;p22"/>
            <p:cNvSpPr/>
            <p:nvPr/>
          </p:nvSpPr>
          <p:spPr>
            <a:xfrm flipH="1">
              <a:off x="8829000" y="4298775"/>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7" name="Google Shape;967;p22"/>
            <p:cNvSpPr/>
            <p:nvPr/>
          </p:nvSpPr>
          <p:spPr>
            <a:xfrm flipH="1">
              <a:off x="456300" y="4759325"/>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8" name="Google Shape;968;p22"/>
            <p:cNvSpPr/>
            <p:nvPr/>
          </p:nvSpPr>
          <p:spPr>
            <a:xfrm flipH="1">
              <a:off x="4775925" y="126875"/>
              <a:ext cx="244200" cy="244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9" name="Google Shape;969;p22"/>
            <p:cNvSpPr/>
            <p:nvPr/>
          </p:nvSpPr>
          <p:spPr>
            <a:xfrm>
              <a:off x="8689800" y="4705350"/>
              <a:ext cx="205800" cy="706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3"/>
        <p:cNvGrpSpPr/>
        <p:nvPr/>
      </p:nvGrpSpPr>
      <p:grpSpPr>
        <a:xfrm>
          <a:off x="0" y="0"/>
          <a:ext cx="0" cy="0"/>
          <a:chOff x="0" y="0"/>
          <a:chExt cx="0" cy="0"/>
        </a:xfrm>
      </p:grpSpPr>
      <p:sp>
        <p:nvSpPr>
          <p:cNvPr id="124" name="Google Shape;124;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5" name="Google Shape;125;p4"/>
          <p:cNvSpPr txBox="1">
            <a:spLocks noGrp="1"/>
          </p:cNvSpPr>
          <p:nvPr>
            <p:ph type="body" idx="1"/>
          </p:nvPr>
        </p:nvSpPr>
        <p:spPr>
          <a:xfrm>
            <a:off x="720000" y="1278025"/>
            <a:ext cx="7704000" cy="998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grpSp>
        <p:nvGrpSpPr>
          <p:cNvPr id="126" name="Google Shape;126;p4"/>
          <p:cNvGrpSpPr/>
          <p:nvPr/>
        </p:nvGrpSpPr>
        <p:grpSpPr>
          <a:xfrm>
            <a:off x="85169" y="154300"/>
            <a:ext cx="9264359" cy="2777238"/>
            <a:chOff x="85169" y="154300"/>
            <a:chExt cx="9264359" cy="2777238"/>
          </a:xfrm>
        </p:grpSpPr>
        <p:sp>
          <p:nvSpPr>
            <p:cNvPr id="127" name="Google Shape;127;p4"/>
            <p:cNvSpPr/>
            <p:nvPr/>
          </p:nvSpPr>
          <p:spPr>
            <a:xfrm flipH="1">
              <a:off x="8776829" y="2358838"/>
              <a:ext cx="572700" cy="572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8" name="Google Shape;128;p4"/>
            <p:cNvSpPr/>
            <p:nvPr/>
          </p:nvSpPr>
          <p:spPr>
            <a:xfrm flipH="1">
              <a:off x="8136844" y="327650"/>
              <a:ext cx="213300" cy="159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9" name="Google Shape;129;p4"/>
            <p:cNvSpPr/>
            <p:nvPr/>
          </p:nvSpPr>
          <p:spPr>
            <a:xfrm flipH="1">
              <a:off x="85169" y="154300"/>
              <a:ext cx="6135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30" name="Google Shape;130;p4"/>
          <p:cNvGrpSpPr/>
          <p:nvPr/>
        </p:nvGrpSpPr>
        <p:grpSpPr>
          <a:xfrm>
            <a:off x="284969" y="-175150"/>
            <a:ext cx="8766781" cy="5145197"/>
            <a:chOff x="284969" y="-175150"/>
            <a:chExt cx="8766781" cy="5145197"/>
          </a:xfrm>
        </p:grpSpPr>
        <p:sp>
          <p:nvSpPr>
            <p:cNvPr id="131" name="Google Shape;131;p4"/>
            <p:cNvSpPr/>
            <p:nvPr/>
          </p:nvSpPr>
          <p:spPr>
            <a:xfrm flipH="1">
              <a:off x="8251094" y="220975"/>
              <a:ext cx="647700" cy="159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 name="Google Shape;132;p4"/>
            <p:cNvSpPr/>
            <p:nvPr/>
          </p:nvSpPr>
          <p:spPr>
            <a:xfrm flipH="1">
              <a:off x="626194" y="-175150"/>
              <a:ext cx="613500" cy="502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 name="Google Shape;133;p4"/>
            <p:cNvSpPr/>
            <p:nvPr/>
          </p:nvSpPr>
          <p:spPr>
            <a:xfrm flipH="1">
              <a:off x="284969" y="4763588"/>
              <a:ext cx="121500" cy="121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4" name="Google Shape;134;p4"/>
            <p:cNvSpPr/>
            <p:nvPr/>
          </p:nvSpPr>
          <p:spPr>
            <a:xfrm>
              <a:off x="8203950" y="4687822"/>
              <a:ext cx="847800" cy="244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5" name="Google Shape;135;p4"/>
            <p:cNvSpPr/>
            <p:nvPr/>
          </p:nvSpPr>
          <p:spPr>
            <a:xfrm>
              <a:off x="8346825" y="4903447"/>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36" name="Google Shape;136;p4"/>
          <p:cNvGrpSpPr/>
          <p:nvPr/>
        </p:nvGrpSpPr>
        <p:grpSpPr>
          <a:xfrm>
            <a:off x="175603" y="2437298"/>
            <a:ext cx="8724817" cy="2345764"/>
            <a:chOff x="175603" y="2437298"/>
            <a:chExt cx="8724817" cy="2345764"/>
          </a:xfrm>
        </p:grpSpPr>
        <p:grpSp>
          <p:nvGrpSpPr>
            <p:cNvPr id="137" name="Google Shape;137;p4"/>
            <p:cNvGrpSpPr/>
            <p:nvPr/>
          </p:nvGrpSpPr>
          <p:grpSpPr>
            <a:xfrm rot="5400000" flipH="1">
              <a:off x="137831" y="2475071"/>
              <a:ext cx="415789" cy="340244"/>
              <a:chOff x="3924300" y="76200"/>
              <a:chExt cx="622625" cy="509500"/>
            </a:xfrm>
          </p:grpSpPr>
          <p:grpSp>
            <p:nvGrpSpPr>
              <p:cNvPr id="138" name="Google Shape;138;p4"/>
              <p:cNvGrpSpPr/>
              <p:nvPr/>
            </p:nvGrpSpPr>
            <p:grpSpPr>
              <a:xfrm>
                <a:off x="3924300" y="76200"/>
                <a:ext cx="622625" cy="66600"/>
                <a:chOff x="3924300" y="76200"/>
                <a:chExt cx="622625" cy="66600"/>
              </a:xfrm>
            </p:grpSpPr>
            <p:sp>
              <p:nvSpPr>
                <p:cNvPr id="139" name="Google Shape;139;p4"/>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0" name="Google Shape;140;p4"/>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1" name="Google Shape;141;p4"/>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2" name="Google Shape;142;p4"/>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43" name="Google Shape;143;p4"/>
              <p:cNvGrpSpPr/>
              <p:nvPr/>
            </p:nvGrpSpPr>
            <p:grpSpPr>
              <a:xfrm>
                <a:off x="3924300" y="223833"/>
                <a:ext cx="622625" cy="66600"/>
                <a:chOff x="3924300" y="225025"/>
                <a:chExt cx="622625" cy="66600"/>
              </a:xfrm>
            </p:grpSpPr>
            <p:sp>
              <p:nvSpPr>
                <p:cNvPr id="144" name="Google Shape;144;p4"/>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5" name="Google Shape;145;p4"/>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6" name="Google Shape;146;p4"/>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 name="Google Shape;147;p4"/>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48" name="Google Shape;148;p4"/>
              <p:cNvGrpSpPr/>
              <p:nvPr/>
            </p:nvGrpSpPr>
            <p:grpSpPr>
              <a:xfrm>
                <a:off x="3924300" y="371467"/>
                <a:ext cx="622625" cy="66600"/>
                <a:chOff x="3924300" y="373850"/>
                <a:chExt cx="622625" cy="66600"/>
              </a:xfrm>
            </p:grpSpPr>
            <p:sp>
              <p:nvSpPr>
                <p:cNvPr id="149" name="Google Shape;149;p4"/>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0" name="Google Shape;150;p4"/>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1" name="Google Shape;151;p4"/>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2" name="Google Shape;152;p4"/>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53" name="Google Shape;153;p4"/>
              <p:cNvGrpSpPr/>
              <p:nvPr/>
            </p:nvGrpSpPr>
            <p:grpSpPr>
              <a:xfrm>
                <a:off x="3924300" y="519100"/>
                <a:ext cx="622625" cy="66600"/>
                <a:chOff x="3924300" y="519100"/>
                <a:chExt cx="622625" cy="66600"/>
              </a:xfrm>
            </p:grpSpPr>
            <p:sp>
              <p:nvSpPr>
                <p:cNvPr id="154" name="Google Shape;154;p4"/>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5" name="Google Shape;155;p4"/>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6" name="Google Shape;156;p4"/>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7" name="Google Shape;157;p4"/>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158" name="Google Shape;158;p4"/>
            <p:cNvGrpSpPr/>
            <p:nvPr/>
          </p:nvGrpSpPr>
          <p:grpSpPr>
            <a:xfrm>
              <a:off x="8484631" y="4442818"/>
              <a:ext cx="415789" cy="340244"/>
              <a:chOff x="3924300" y="76200"/>
              <a:chExt cx="622625" cy="509500"/>
            </a:xfrm>
          </p:grpSpPr>
          <p:grpSp>
            <p:nvGrpSpPr>
              <p:cNvPr id="159" name="Google Shape;159;p4"/>
              <p:cNvGrpSpPr/>
              <p:nvPr/>
            </p:nvGrpSpPr>
            <p:grpSpPr>
              <a:xfrm>
                <a:off x="3924300" y="76200"/>
                <a:ext cx="622625" cy="66600"/>
                <a:chOff x="3924300" y="76200"/>
                <a:chExt cx="622625" cy="66600"/>
              </a:xfrm>
            </p:grpSpPr>
            <p:sp>
              <p:nvSpPr>
                <p:cNvPr id="160" name="Google Shape;160;p4"/>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1" name="Google Shape;161;p4"/>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2" name="Google Shape;162;p4"/>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3" name="Google Shape;163;p4"/>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64" name="Google Shape;164;p4"/>
              <p:cNvGrpSpPr/>
              <p:nvPr/>
            </p:nvGrpSpPr>
            <p:grpSpPr>
              <a:xfrm>
                <a:off x="3924300" y="223833"/>
                <a:ext cx="622625" cy="66600"/>
                <a:chOff x="3924300" y="225025"/>
                <a:chExt cx="622625" cy="66600"/>
              </a:xfrm>
            </p:grpSpPr>
            <p:sp>
              <p:nvSpPr>
                <p:cNvPr id="165" name="Google Shape;165;p4"/>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6" name="Google Shape;166;p4"/>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7" name="Google Shape;167;p4"/>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8" name="Google Shape;168;p4"/>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69" name="Google Shape;169;p4"/>
              <p:cNvGrpSpPr/>
              <p:nvPr/>
            </p:nvGrpSpPr>
            <p:grpSpPr>
              <a:xfrm>
                <a:off x="3924300" y="371467"/>
                <a:ext cx="622625" cy="66600"/>
                <a:chOff x="3924300" y="373850"/>
                <a:chExt cx="622625" cy="66600"/>
              </a:xfrm>
            </p:grpSpPr>
            <p:sp>
              <p:nvSpPr>
                <p:cNvPr id="170" name="Google Shape;170;p4"/>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1" name="Google Shape;171;p4"/>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2" name="Google Shape;172;p4"/>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3" name="Google Shape;173;p4"/>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74" name="Google Shape;174;p4"/>
              <p:cNvGrpSpPr/>
              <p:nvPr/>
            </p:nvGrpSpPr>
            <p:grpSpPr>
              <a:xfrm>
                <a:off x="3924300" y="519100"/>
                <a:ext cx="622625" cy="66600"/>
                <a:chOff x="3924300" y="519100"/>
                <a:chExt cx="622625" cy="66600"/>
              </a:xfrm>
            </p:grpSpPr>
            <p:sp>
              <p:nvSpPr>
                <p:cNvPr id="175" name="Google Shape;175;p4"/>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6" name="Google Shape;176;p4"/>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7" name="Google Shape;177;p4"/>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8" name="Google Shape;178;p4"/>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970"/>
        <p:cNvGrpSpPr/>
        <p:nvPr/>
      </p:nvGrpSpPr>
      <p:grpSpPr>
        <a:xfrm>
          <a:off x="0" y="0"/>
          <a:ext cx="0" cy="0"/>
          <a:chOff x="0" y="0"/>
          <a:chExt cx="0" cy="0"/>
        </a:xfrm>
      </p:grpSpPr>
      <p:sp>
        <p:nvSpPr>
          <p:cNvPr id="971" name="Google Shape;971;p23"/>
          <p:cNvSpPr txBox="1">
            <a:spLocks noGrp="1"/>
          </p:cNvSpPr>
          <p:nvPr>
            <p:ph type="title"/>
          </p:nvPr>
        </p:nvSpPr>
        <p:spPr>
          <a:xfrm>
            <a:off x="2308375" y="540000"/>
            <a:ext cx="4527300" cy="1182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6000"/>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972" name="Google Shape;972;p23"/>
          <p:cNvSpPr txBox="1">
            <a:spLocks noGrp="1"/>
          </p:cNvSpPr>
          <p:nvPr>
            <p:ph type="subTitle" idx="1"/>
          </p:nvPr>
        </p:nvSpPr>
        <p:spPr>
          <a:xfrm>
            <a:off x="2308325" y="1567125"/>
            <a:ext cx="4527300" cy="105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73" name="Google Shape;973;p23"/>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b="1">
                <a:solidFill>
                  <a:schemeClr val="dk1"/>
                </a:solidFill>
                <a:latin typeface="Quicksand"/>
                <a:ea typeface="Quicksand"/>
                <a:cs typeface="Quicksand"/>
                <a:sym typeface="Quicksand"/>
              </a:rPr>
              <a:t>CREDITS:</a:t>
            </a:r>
            <a:r>
              <a:rPr lang="en" sz="1100">
                <a:solidFill>
                  <a:schemeClr val="dk1"/>
                </a:solidFill>
                <a:latin typeface="Quicksand"/>
                <a:ea typeface="Quicksand"/>
                <a:cs typeface="Quicksand"/>
                <a:sym typeface="Quicksand"/>
              </a:rPr>
              <a:t> </a:t>
            </a:r>
            <a:r>
              <a:rPr lang="en" sz="1100">
                <a:solidFill>
                  <a:schemeClr val="dk1"/>
                </a:solidFill>
                <a:latin typeface="Quicksand Medium"/>
                <a:ea typeface="Quicksand Medium"/>
                <a:cs typeface="Quicksand Medium"/>
                <a:sym typeface="Quicksand Medium"/>
              </a:rPr>
              <a:t>This presentation template was created by </a:t>
            </a:r>
            <a:r>
              <a:rPr lang="en" sz="1100" b="1" u="sng">
                <a:solidFill>
                  <a:schemeClr val="dk1"/>
                </a:solidFill>
                <a:latin typeface="Quicksand"/>
                <a:ea typeface="Quicksand"/>
                <a:cs typeface="Quicksand"/>
                <a:sym typeface="Quicksand"/>
                <a:hlinkClick r:id="rId2">
                  <a:extLst>
                    <a:ext uri="{A12FA001-AC4F-418D-AE19-62706E023703}">
                      <ahyp:hlinkClr xmlns:ahyp="http://schemas.microsoft.com/office/drawing/2018/hyperlinkcolor" val="tx"/>
                    </a:ext>
                  </a:extLst>
                </a:hlinkClick>
              </a:rPr>
              <a:t>Slidesgo</a:t>
            </a:r>
            <a:r>
              <a:rPr lang="en" sz="1100">
                <a:solidFill>
                  <a:schemeClr val="dk1"/>
                </a:solidFill>
                <a:latin typeface="Quicksand"/>
                <a:ea typeface="Quicksand"/>
                <a:cs typeface="Quicksand"/>
                <a:sym typeface="Quicksand"/>
              </a:rPr>
              <a:t>, </a:t>
            </a:r>
            <a:r>
              <a:rPr lang="en" sz="1100">
                <a:solidFill>
                  <a:schemeClr val="dk1"/>
                </a:solidFill>
                <a:latin typeface="Quicksand Medium"/>
                <a:ea typeface="Quicksand Medium"/>
                <a:cs typeface="Quicksand Medium"/>
                <a:sym typeface="Quicksand Medium"/>
              </a:rPr>
              <a:t>and includes icons by</a:t>
            </a:r>
            <a:r>
              <a:rPr lang="en" sz="1100">
                <a:solidFill>
                  <a:schemeClr val="dk1"/>
                </a:solidFill>
                <a:latin typeface="Quicksand"/>
                <a:ea typeface="Quicksand"/>
                <a:cs typeface="Quicksand"/>
                <a:sym typeface="Quicksand"/>
              </a:rPr>
              <a:t> </a:t>
            </a:r>
            <a:r>
              <a:rPr lang="en" sz="1100" b="1" u="sng">
                <a:solidFill>
                  <a:schemeClr val="dk1"/>
                </a:solid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Flaticon</a:t>
            </a:r>
            <a:r>
              <a:rPr lang="en" sz="1100">
                <a:solidFill>
                  <a:schemeClr val="dk1"/>
                </a:solidFill>
                <a:latin typeface="Quicksand"/>
                <a:ea typeface="Quicksand"/>
                <a:cs typeface="Quicksand"/>
                <a:sym typeface="Quicksand"/>
              </a:rPr>
              <a:t>, </a:t>
            </a:r>
            <a:r>
              <a:rPr lang="en" sz="1100">
                <a:solidFill>
                  <a:schemeClr val="dk1"/>
                </a:solidFill>
                <a:latin typeface="Quicksand Medium"/>
                <a:ea typeface="Quicksand Medium"/>
                <a:cs typeface="Quicksand Medium"/>
                <a:sym typeface="Quicksand Medium"/>
              </a:rPr>
              <a:t>and infographics &amp; images by</a:t>
            </a:r>
            <a:r>
              <a:rPr lang="en" sz="1100">
                <a:solidFill>
                  <a:schemeClr val="dk1"/>
                </a:solidFill>
                <a:latin typeface="Quicksand"/>
                <a:ea typeface="Quicksand"/>
                <a:cs typeface="Quicksand"/>
                <a:sym typeface="Quicksand"/>
              </a:rPr>
              <a:t> </a:t>
            </a:r>
            <a:r>
              <a:rPr lang="en" sz="1100" b="1" u="sng">
                <a:solidFill>
                  <a:schemeClr val="dk1"/>
                </a:solidFill>
                <a:latin typeface="Quicksand"/>
                <a:ea typeface="Quicksand"/>
                <a:cs typeface="Quicksand"/>
                <a:sym typeface="Quicksand"/>
                <a:hlinkClick r:id="rId4">
                  <a:extLst>
                    <a:ext uri="{A12FA001-AC4F-418D-AE19-62706E023703}">
                      <ahyp:hlinkClr xmlns:ahyp="http://schemas.microsoft.com/office/drawing/2018/hyperlinkcolor" val="tx"/>
                    </a:ext>
                  </a:extLst>
                </a:hlinkClick>
              </a:rPr>
              <a:t>Freepik</a:t>
            </a:r>
            <a:r>
              <a:rPr lang="en" sz="1100" u="sng">
                <a:solidFill>
                  <a:schemeClr val="dk1"/>
                </a:solidFill>
                <a:latin typeface="Quicksand"/>
                <a:ea typeface="Quicksand"/>
                <a:cs typeface="Quicksand"/>
                <a:sym typeface="Quicksand"/>
              </a:rPr>
              <a:t> </a:t>
            </a:r>
            <a:endParaRPr sz="1100" b="1" u="sng">
              <a:solidFill>
                <a:schemeClr val="dk1"/>
              </a:solidFill>
              <a:latin typeface="Quicksand"/>
              <a:ea typeface="Quicksand"/>
              <a:cs typeface="Quicksand"/>
              <a:sym typeface="Quicksand"/>
            </a:endParaRPr>
          </a:p>
        </p:txBody>
      </p:sp>
      <p:grpSp>
        <p:nvGrpSpPr>
          <p:cNvPr id="974" name="Google Shape;974;p23"/>
          <p:cNvGrpSpPr/>
          <p:nvPr/>
        </p:nvGrpSpPr>
        <p:grpSpPr>
          <a:xfrm>
            <a:off x="-41925" y="3286125"/>
            <a:ext cx="9309750" cy="2247900"/>
            <a:chOff x="-41925" y="3286125"/>
            <a:chExt cx="9309750" cy="2247900"/>
          </a:xfrm>
        </p:grpSpPr>
        <p:sp>
          <p:nvSpPr>
            <p:cNvPr id="975" name="Google Shape;975;p23"/>
            <p:cNvSpPr/>
            <p:nvPr/>
          </p:nvSpPr>
          <p:spPr>
            <a:xfrm>
              <a:off x="6877050" y="3286125"/>
              <a:ext cx="2390775" cy="2219325"/>
            </a:xfrm>
            <a:custGeom>
              <a:avLst/>
              <a:gdLst/>
              <a:ahLst/>
              <a:cxnLst/>
              <a:rect l="l" t="t" r="r" b="b"/>
              <a:pathLst>
                <a:path w="95631" h="88773" extrusionOk="0">
                  <a:moveTo>
                    <a:pt x="95631" y="47244"/>
                  </a:moveTo>
                  <a:lnTo>
                    <a:pt x="67818" y="0"/>
                  </a:lnTo>
                  <a:lnTo>
                    <a:pt x="63246" y="62865"/>
                  </a:lnTo>
                  <a:lnTo>
                    <a:pt x="51435" y="54864"/>
                  </a:lnTo>
                  <a:lnTo>
                    <a:pt x="28194" y="69342"/>
                  </a:lnTo>
                  <a:lnTo>
                    <a:pt x="8001" y="56388"/>
                  </a:lnTo>
                  <a:lnTo>
                    <a:pt x="0" y="88773"/>
                  </a:lnTo>
                </a:path>
              </a:pathLst>
            </a:custGeom>
            <a:noFill/>
            <a:ln w="19050" cap="flat" cmpd="sng">
              <a:solidFill>
                <a:schemeClr val="accent2"/>
              </a:solidFill>
              <a:prstDash val="solid"/>
              <a:round/>
              <a:headEnd type="none" w="med" len="med"/>
              <a:tailEnd type="none" w="med" len="med"/>
            </a:ln>
          </p:spPr>
        </p:sp>
        <p:sp>
          <p:nvSpPr>
            <p:cNvPr id="976" name="Google Shape;976;p23"/>
            <p:cNvSpPr/>
            <p:nvPr/>
          </p:nvSpPr>
          <p:spPr>
            <a:xfrm>
              <a:off x="-41925" y="3438525"/>
              <a:ext cx="7261875" cy="2095500"/>
            </a:xfrm>
            <a:custGeom>
              <a:avLst/>
              <a:gdLst/>
              <a:ahLst/>
              <a:cxnLst/>
              <a:rect l="l" t="t" r="r" b="b"/>
              <a:pathLst>
                <a:path w="290475" h="83820" extrusionOk="0">
                  <a:moveTo>
                    <a:pt x="0" y="52545"/>
                  </a:moveTo>
                  <a:lnTo>
                    <a:pt x="15393" y="0"/>
                  </a:lnTo>
                  <a:lnTo>
                    <a:pt x="29871" y="59817"/>
                  </a:lnTo>
                  <a:lnTo>
                    <a:pt x="52350" y="54102"/>
                  </a:lnTo>
                  <a:lnTo>
                    <a:pt x="103023" y="79248"/>
                  </a:lnTo>
                  <a:lnTo>
                    <a:pt x="111786" y="54864"/>
                  </a:lnTo>
                  <a:lnTo>
                    <a:pt x="132360" y="77724"/>
                  </a:lnTo>
                  <a:lnTo>
                    <a:pt x="179223" y="59055"/>
                  </a:lnTo>
                  <a:lnTo>
                    <a:pt x="247422" y="83820"/>
                  </a:lnTo>
                  <a:lnTo>
                    <a:pt x="273711" y="52959"/>
                  </a:lnTo>
                  <a:lnTo>
                    <a:pt x="290475" y="73152"/>
                  </a:lnTo>
                </a:path>
              </a:pathLst>
            </a:custGeom>
            <a:noFill/>
            <a:ln w="19050" cap="flat" cmpd="sng">
              <a:solidFill>
                <a:schemeClr val="lt2"/>
              </a:solidFill>
              <a:prstDash val="solid"/>
              <a:round/>
              <a:headEnd type="none" w="med" len="med"/>
              <a:tailEnd type="none" w="med" len="med"/>
            </a:ln>
          </p:spPr>
        </p:sp>
      </p:grpSp>
      <p:grpSp>
        <p:nvGrpSpPr>
          <p:cNvPr id="977" name="Google Shape;977;p23"/>
          <p:cNvGrpSpPr/>
          <p:nvPr/>
        </p:nvGrpSpPr>
        <p:grpSpPr>
          <a:xfrm>
            <a:off x="310950" y="3248025"/>
            <a:ext cx="8297850" cy="1808725"/>
            <a:chOff x="310950" y="3248025"/>
            <a:chExt cx="8297850" cy="1808725"/>
          </a:xfrm>
        </p:grpSpPr>
        <p:sp>
          <p:nvSpPr>
            <p:cNvPr id="978" name="Google Shape;978;p23"/>
            <p:cNvSpPr/>
            <p:nvPr/>
          </p:nvSpPr>
          <p:spPr>
            <a:xfrm flipH="1">
              <a:off x="7547700" y="49901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79" name="Google Shape;979;p23"/>
            <p:cNvSpPr/>
            <p:nvPr/>
          </p:nvSpPr>
          <p:spPr>
            <a:xfrm flipH="1">
              <a:off x="8542200" y="324802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0" name="Google Shape;980;p23"/>
            <p:cNvSpPr/>
            <p:nvPr/>
          </p:nvSpPr>
          <p:spPr>
            <a:xfrm flipH="1">
              <a:off x="8130325" y="46243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1" name="Google Shape;981;p23"/>
            <p:cNvSpPr/>
            <p:nvPr/>
          </p:nvSpPr>
          <p:spPr>
            <a:xfrm flipH="1">
              <a:off x="7046325" y="46583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2" name="Google Shape;982;p23"/>
            <p:cNvSpPr/>
            <p:nvPr/>
          </p:nvSpPr>
          <p:spPr>
            <a:xfrm flipH="1">
              <a:off x="8425600" y="48172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3" name="Google Shape;983;p23"/>
            <p:cNvSpPr/>
            <p:nvPr/>
          </p:nvSpPr>
          <p:spPr>
            <a:xfrm flipH="1">
              <a:off x="6766525" y="47083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4" name="Google Shape;984;p23"/>
            <p:cNvSpPr/>
            <p:nvPr/>
          </p:nvSpPr>
          <p:spPr>
            <a:xfrm flipH="1">
              <a:off x="4413850" y="488932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5" name="Google Shape;985;p23"/>
            <p:cNvSpPr/>
            <p:nvPr/>
          </p:nvSpPr>
          <p:spPr>
            <a:xfrm flipH="1">
              <a:off x="2713625" y="47506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6" name="Google Shape;986;p23"/>
            <p:cNvSpPr/>
            <p:nvPr/>
          </p:nvSpPr>
          <p:spPr>
            <a:xfrm flipH="1">
              <a:off x="1234875" y="47506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7" name="Google Shape;987;p23"/>
            <p:cNvSpPr/>
            <p:nvPr/>
          </p:nvSpPr>
          <p:spPr>
            <a:xfrm flipH="1">
              <a:off x="675275" y="48911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8" name="Google Shape;988;p23"/>
            <p:cNvSpPr/>
            <p:nvPr/>
          </p:nvSpPr>
          <p:spPr>
            <a:xfrm flipH="1">
              <a:off x="310950" y="340047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89" name="Google Shape;989;p23"/>
          <p:cNvGrpSpPr/>
          <p:nvPr/>
        </p:nvGrpSpPr>
        <p:grpSpPr>
          <a:xfrm>
            <a:off x="8542206" y="155046"/>
            <a:ext cx="415789" cy="340244"/>
            <a:chOff x="3924300" y="76200"/>
            <a:chExt cx="622625" cy="509500"/>
          </a:xfrm>
        </p:grpSpPr>
        <p:grpSp>
          <p:nvGrpSpPr>
            <p:cNvPr id="990" name="Google Shape;990;p23"/>
            <p:cNvGrpSpPr/>
            <p:nvPr/>
          </p:nvGrpSpPr>
          <p:grpSpPr>
            <a:xfrm>
              <a:off x="3924300" y="76200"/>
              <a:ext cx="622625" cy="66600"/>
              <a:chOff x="3924300" y="76200"/>
              <a:chExt cx="622625" cy="66600"/>
            </a:xfrm>
          </p:grpSpPr>
          <p:sp>
            <p:nvSpPr>
              <p:cNvPr id="991" name="Google Shape;991;p23"/>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2" name="Google Shape;992;p23"/>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3" name="Google Shape;993;p23"/>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4" name="Google Shape;994;p23"/>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95" name="Google Shape;995;p23"/>
            <p:cNvGrpSpPr/>
            <p:nvPr/>
          </p:nvGrpSpPr>
          <p:grpSpPr>
            <a:xfrm>
              <a:off x="3924300" y="223833"/>
              <a:ext cx="622625" cy="66600"/>
              <a:chOff x="3924300" y="225025"/>
              <a:chExt cx="622625" cy="66600"/>
            </a:xfrm>
          </p:grpSpPr>
          <p:sp>
            <p:nvSpPr>
              <p:cNvPr id="996" name="Google Shape;996;p23"/>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7" name="Google Shape;997;p23"/>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8" name="Google Shape;998;p23"/>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9" name="Google Shape;999;p23"/>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00" name="Google Shape;1000;p23"/>
            <p:cNvGrpSpPr/>
            <p:nvPr/>
          </p:nvGrpSpPr>
          <p:grpSpPr>
            <a:xfrm>
              <a:off x="3924300" y="371467"/>
              <a:ext cx="622625" cy="66600"/>
              <a:chOff x="3924300" y="373850"/>
              <a:chExt cx="622625" cy="66600"/>
            </a:xfrm>
          </p:grpSpPr>
          <p:sp>
            <p:nvSpPr>
              <p:cNvPr id="1001" name="Google Shape;1001;p23"/>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2" name="Google Shape;1002;p23"/>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3" name="Google Shape;1003;p23"/>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4" name="Google Shape;1004;p23"/>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05" name="Google Shape;1005;p23"/>
            <p:cNvGrpSpPr/>
            <p:nvPr/>
          </p:nvGrpSpPr>
          <p:grpSpPr>
            <a:xfrm>
              <a:off x="3924300" y="519100"/>
              <a:ext cx="622625" cy="66600"/>
              <a:chOff x="3924300" y="519100"/>
              <a:chExt cx="622625" cy="66600"/>
            </a:xfrm>
          </p:grpSpPr>
          <p:sp>
            <p:nvSpPr>
              <p:cNvPr id="1006" name="Google Shape;1006;p23"/>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7" name="Google Shape;1007;p23"/>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8" name="Google Shape;1008;p23"/>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9" name="Google Shape;1009;p23"/>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1010" name="Google Shape;1010;p23"/>
          <p:cNvGrpSpPr/>
          <p:nvPr/>
        </p:nvGrpSpPr>
        <p:grpSpPr>
          <a:xfrm>
            <a:off x="97650" y="692025"/>
            <a:ext cx="8886000" cy="1236600"/>
            <a:chOff x="97650" y="692025"/>
            <a:chExt cx="8886000" cy="1236600"/>
          </a:xfrm>
        </p:grpSpPr>
        <p:sp>
          <p:nvSpPr>
            <p:cNvPr id="1011" name="Google Shape;1011;p23"/>
            <p:cNvSpPr/>
            <p:nvPr/>
          </p:nvSpPr>
          <p:spPr>
            <a:xfrm flipH="1">
              <a:off x="8277150" y="692025"/>
              <a:ext cx="7065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2" name="Google Shape;1012;p23"/>
            <p:cNvSpPr/>
            <p:nvPr/>
          </p:nvSpPr>
          <p:spPr>
            <a:xfrm flipH="1">
              <a:off x="97650" y="1512825"/>
              <a:ext cx="415800" cy="415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13" name="Google Shape;1013;p23"/>
          <p:cNvGrpSpPr/>
          <p:nvPr/>
        </p:nvGrpSpPr>
        <p:grpSpPr>
          <a:xfrm>
            <a:off x="513450" y="155050"/>
            <a:ext cx="8028750" cy="1357775"/>
            <a:chOff x="513450" y="155050"/>
            <a:chExt cx="8028750" cy="1357775"/>
          </a:xfrm>
        </p:grpSpPr>
        <p:sp>
          <p:nvSpPr>
            <p:cNvPr id="1014" name="Google Shape;1014;p23"/>
            <p:cNvSpPr/>
            <p:nvPr/>
          </p:nvSpPr>
          <p:spPr>
            <a:xfrm flipH="1">
              <a:off x="8475600" y="65710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5" name="Google Shape;1015;p23"/>
            <p:cNvSpPr/>
            <p:nvPr/>
          </p:nvSpPr>
          <p:spPr>
            <a:xfrm flipH="1">
              <a:off x="513450" y="1398525"/>
              <a:ext cx="114300" cy="114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6" name="Google Shape;1016;p23"/>
            <p:cNvSpPr/>
            <p:nvPr/>
          </p:nvSpPr>
          <p:spPr>
            <a:xfrm flipH="1">
              <a:off x="7861350" y="266700"/>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7" name="Google Shape;1017;p23"/>
            <p:cNvSpPr/>
            <p:nvPr/>
          </p:nvSpPr>
          <p:spPr>
            <a:xfrm>
              <a:off x="555575" y="155050"/>
              <a:ext cx="847800" cy="244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8" name="Google Shape;1018;p23"/>
            <p:cNvSpPr/>
            <p:nvPr/>
          </p:nvSpPr>
          <p:spPr>
            <a:xfrm>
              <a:off x="537300" y="399250"/>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19"/>
        <p:cNvGrpSpPr/>
        <p:nvPr/>
      </p:nvGrpSpPr>
      <p:grpSpPr>
        <a:xfrm>
          <a:off x="0" y="0"/>
          <a:ext cx="0" cy="0"/>
          <a:chOff x="0" y="0"/>
          <a:chExt cx="0" cy="0"/>
        </a:xfrm>
      </p:grpSpPr>
      <p:grpSp>
        <p:nvGrpSpPr>
          <p:cNvPr id="1020" name="Google Shape;1020;p24"/>
          <p:cNvGrpSpPr/>
          <p:nvPr/>
        </p:nvGrpSpPr>
        <p:grpSpPr>
          <a:xfrm>
            <a:off x="4147693" y="135996"/>
            <a:ext cx="930063" cy="340169"/>
            <a:chOff x="918856" y="135996"/>
            <a:chExt cx="930063" cy="340169"/>
          </a:xfrm>
        </p:grpSpPr>
        <p:grpSp>
          <p:nvGrpSpPr>
            <p:cNvPr id="1021" name="Google Shape;1021;p24"/>
            <p:cNvGrpSpPr/>
            <p:nvPr/>
          </p:nvGrpSpPr>
          <p:grpSpPr>
            <a:xfrm>
              <a:off x="918856" y="135996"/>
              <a:ext cx="930063" cy="44400"/>
              <a:chOff x="918856" y="135996"/>
              <a:chExt cx="930063" cy="44400"/>
            </a:xfrm>
          </p:grpSpPr>
          <p:sp>
            <p:nvSpPr>
              <p:cNvPr id="1022" name="Google Shape;1022;p24"/>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3" name="Google Shape;1023;p24"/>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4" name="Google Shape;1024;p24"/>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5" name="Google Shape;1025;p24"/>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6" name="Google Shape;1026;p24"/>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7" name="Google Shape;1027;p24"/>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8" name="Google Shape;1028;p24"/>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9" name="Google Shape;1029;p24"/>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30" name="Google Shape;1030;p24"/>
            <p:cNvGrpSpPr/>
            <p:nvPr/>
          </p:nvGrpSpPr>
          <p:grpSpPr>
            <a:xfrm>
              <a:off x="918856" y="234585"/>
              <a:ext cx="930063" cy="44400"/>
              <a:chOff x="918856" y="234585"/>
              <a:chExt cx="930063" cy="44400"/>
            </a:xfrm>
          </p:grpSpPr>
          <p:sp>
            <p:nvSpPr>
              <p:cNvPr id="1031" name="Google Shape;1031;p24"/>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2" name="Google Shape;1032;p24"/>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3" name="Google Shape;1033;p24"/>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4" name="Google Shape;1034;p24"/>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5" name="Google Shape;1035;p24"/>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6" name="Google Shape;1036;p24"/>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7" name="Google Shape;1037;p24"/>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8" name="Google Shape;1038;p24"/>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39" name="Google Shape;1039;p24"/>
            <p:cNvGrpSpPr/>
            <p:nvPr/>
          </p:nvGrpSpPr>
          <p:grpSpPr>
            <a:xfrm>
              <a:off x="918856" y="333175"/>
              <a:ext cx="930063" cy="44400"/>
              <a:chOff x="918856" y="333175"/>
              <a:chExt cx="930063" cy="44400"/>
            </a:xfrm>
          </p:grpSpPr>
          <p:sp>
            <p:nvSpPr>
              <p:cNvPr id="1040" name="Google Shape;1040;p24"/>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1" name="Google Shape;1041;p24"/>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2" name="Google Shape;1042;p24"/>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3" name="Google Shape;1043;p24"/>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4" name="Google Shape;1044;p24"/>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5" name="Google Shape;1045;p24"/>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6" name="Google Shape;1046;p24"/>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7" name="Google Shape;1047;p24"/>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48" name="Google Shape;1048;p24"/>
            <p:cNvGrpSpPr/>
            <p:nvPr/>
          </p:nvGrpSpPr>
          <p:grpSpPr>
            <a:xfrm>
              <a:off x="918856" y="431764"/>
              <a:ext cx="930063" cy="44400"/>
              <a:chOff x="918856" y="431764"/>
              <a:chExt cx="930063" cy="44400"/>
            </a:xfrm>
          </p:grpSpPr>
          <p:sp>
            <p:nvSpPr>
              <p:cNvPr id="1049" name="Google Shape;1049;p24"/>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0" name="Google Shape;1050;p24"/>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1" name="Google Shape;1051;p24"/>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2" name="Google Shape;1052;p24"/>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3" name="Google Shape;1053;p24"/>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4" name="Google Shape;1054;p24"/>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5" name="Google Shape;1055;p24"/>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6" name="Google Shape;1056;p24"/>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1057" name="Google Shape;1057;p24"/>
          <p:cNvGrpSpPr/>
          <p:nvPr/>
        </p:nvGrpSpPr>
        <p:grpSpPr>
          <a:xfrm flipH="1">
            <a:off x="-335550" y="324225"/>
            <a:ext cx="8444400" cy="1074300"/>
            <a:chOff x="1075875" y="324225"/>
            <a:chExt cx="8444400" cy="1074300"/>
          </a:xfrm>
        </p:grpSpPr>
        <p:sp>
          <p:nvSpPr>
            <p:cNvPr id="1058" name="Google Shape;1058;p24"/>
            <p:cNvSpPr/>
            <p:nvPr/>
          </p:nvSpPr>
          <p:spPr>
            <a:xfrm flipH="1">
              <a:off x="8813775" y="692025"/>
              <a:ext cx="706500" cy="706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9" name="Google Shape;1059;p24"/>
            <p:cNvSpPr/>
            <p:nvPr/>
          </p:nvSpPr>
          <p:spPr>
            <a:xfrm>
              <a:off x="1075875" y="324225"/>
              <a:ext cx="706500" cy="191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60" name="Google Shape;1060;p24"/>
          <p:cNvGrpSpPr/>
          <p:nvPr/>
        </p:nvGrpSpPr>
        <p:grpSpPr>
          <a:xfrm flipH="1">
            <a:off x="-163050" y="169475"/>
            <a:ext cx="9216900" cy="2618050"/>
            <a:chOff x="130875" y="169475"/>
            <a:chExt cx="9216900" cy="2618050"/>
          </a:xfrm>
        </p:grpSpPr>
        <p:sp>
          <p:nvSpPr>
            <p:cNvPr id="1061" name="Google Shape;1061;p24"/>
            <p:cNvSpPr/>
            <p:nvPr/>
          </p:nvSpPr>
          <p:spPr>
            <a:xfrm flipH="1">
              <a:off x="245175" y="2371725"/>
              <a:ext cx="415800" cy="415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62" name="Google Shape;1062;p24"/>
            <p:cNvSpPr/>
            <p:nvPr/>
          </p:nvSpPr>
          <p:spPr>
            <a:xfrm flipH="1">
              <a:off x="8785050" y="136995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63" name="Google Shape;1063;p24"/>
            <p:cNvSpPr/>
            <p:nvPr/>
          </p:nvSpPr>
          <p:spPr>
            <a:xfrm flipH="1">
              <a:off x="130875" y="2257425"/>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64" name="Google Shape;1064;p24"/>
            <p:cNvSpPr/>
            <p:nvPr/>
          </p:nvSpPr>
          <p:spPr>
            <a:xfrm flipH="1">
              <a:off x="8931975" y="266700"/>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65" name="Google Shape;1065;p24"/>
            <p:cNvSpPr/>
            <p:nvPr/>
          </p:nvSpPr>
          <p:spPr>
            <a:xfrm>
              <a:off x="405300" y="169475"/>
              <a:ext cx="1149600" cy="191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66" name="Google Shape;1066;p24"/>
          <p:cNvGrpSpPr/>
          <p:nvPr/>
        </p:nvGrpSpPr>
        <p:grpSpPr>
          <a:xfrm flipH="1">
            <a:off x="-48525" y="3168625"/>
            <a:ext cx="9262725" cy="2041200"/>
            <a:chOff x="-29475" y="3168625"/>
            <a:chExt cx="9262725" cy="2041200"/>
          </a:xfrm>
        </p:grpSpPr>
        <p:sp>
          <p:nvSpPr>
            <p:cNvPr id="1067" name="Google Shape;1067;p24"/>
            <p:cNvSpPr/>
            <p:nvPr/>
          </p:nvSpPr>
          <p:spPr>
            <a:xfrm>
              <a:off x="-29475" y="3168625"/>
              <a:ext cx="3890775" cy="2004350"/>
            </a:xfrm>
            <a:custGeom>
              <a:avLst/>
              <a:gdLst/>
              <a:ahLst/>
              <a:cxnLst/>
              <a:rect l="l" t="t" r="r" b="b"/>
              <a:pathLst>
                <a:path w="155631" h="80174" extrusionOk="0">
                  <a:moveTo>
                    <a:pt x="0" y="0"/>
                  </a:moveTo>
                  <a:lnTo>
                    <a:pt x="21812" y="41856"/>
                  </a:lnTo>
                  <a:lnTo>
                    <a:pt x="24465" y="38908"/>
                  </a:lnTo>
                  <a:lnTo>
                    <a:pt x="43034" y="75458"/>
                  </a:lnTo>
                  <a:lnTo>
                    <a:pt x="76637" y="61015"/>
                  </a:lnTo>
                  <a:lnTo>
                    <a:pt x="93143" y="72805"/>
                  </a:lnTo>
                  <a:lnTo>
                    <a:pt x="100807" y="52172"/>
                  </a:lnTo>
                  <a:lnTo>
                    <a:pt x="107881" y="74868"/>
                  </a:lnTo>
                  <a:lnTo>
                    <a:pt x="118492" y="70742"/>
                  </a:lnTo>
                  <a:lnTo>
                    <a:pt x="155631" y="80174"/>
                  </a:lnTo>
                </a:path>
              </a:pathLst>
            </a:custGeom>
            <a:noFill/>
            <a:ln w="19050" cap="flat" cmpd="sng">
              <a:solidFill>
                <a:schemeClr val="lt2"/>
              </a:solidFill>
              <a:prstDash val="solid"/>
              <a:round/>
              <a:headEnd type="none" w="med" len="med"/>
              <a:tailEnd type="none" w="med" len="med"/>
            </a:ln>
          </p:spPr>
        </p:sp>
        <p:sp>
          <p:nvSpPr>
            <p:cNvPr id="1068" name="Google Shape;1068;p24"/>
            <p:cNvSpPr/>
            <p:nvPr/>
          </p:nvSpPr>
          <p:spPr>
            <a:xfrm>
              <a:off x="6307800" y="3441275"/>
              <a:ext cx="2925450" cy="1768550"/>
            </a:xfrm>
            <a:custGeom>
              <a:avLst/>
              <a:gdLst/>
              <a:ahLst/>
              <a:cxnLst/>
              <a:rect l="l" t="t" r="r" b="b"/>
              <a:pathLst>
                <a:path w="117018" h="70742" extrusionOk="0">
                  <a:moveTo>
                    <a:pt x="0" y="70742"/>
                  </a:moveTo>
                  <a:lnTo>
                    <a:pt x="9726" y="50109"/>
                  </a:lnTo>
                  <a:lnTo>
                    <a:pt x="12674" y="56299"/>
                  </a:lnTo>
                  <a:lnTo>
                    <a:pt x="14148" y="53351"/>
                  </a:lnTo>
                  <a:lnTo>
                    <a:pt x="19453" y="63668"/>
                  </a:lnTo>
                  <a:lnTo>
                    <a:pt x="22106" y="43624"/>
                  </a:lnTo>
                  <a:lnTo>
                    <a:pt x="28591" y="61604"/>
                  </a:lnTo>
                  <a:lnTo>
                    <a:pt x="30654" y="56593"/>
                  </a:lnTo>
                  <a:lnTo>
                    <a:pt x="38318" y="70447"/>
                  </a:lnTo>
                  <a:lnTo>
                    <a:pt x="47161" y="51583"/>
                  </a:lnTo>
                  <a:lnTo>
                    <a:pt x="50698" y="54825"/>
                  </a:lnTo>
                  <a:lnTo>
                    <a:pt x="54529" y="48046"/>
                  </a:lnTo>
                  <a:lnTo>
                    <a:pt x="71331" y="54235"/>
                  </a:lnTo>
                  <a:lnTo>
                    <a:pt x="94322" y="35371"/>
                  </a:lnTo>
                  <a:lnTo>
                    <a:pt x="98743" y="38613"/>
                  </a:lnTo>
                  <a:lnTo>
                    <a:pt x="117018" y="0"/>
                  </a:lnTo>
                </a:path>
              </a:pathLst>
            </a:custGeom>
            <a:noFill/>
            <a:ln w="19050" cap="flat" cmpd="sng">
              <a:solidFill>
                <a:schemeClr val="accent2"/>
              </a:solidFill>
              <a:prstDash val="solid"/>
              <a:round/>
              <a:headEnd type="none" w="med" len="med"/>
              <a:tailEnd type="none" w="med" len="med"/>
            </a:ln>
          </p:spPr>
        </p:sp>
      </p:grpSp>
      <p:grpSp>
        <p:nvGrpSpPr>
          <p:cNvPr id="1069" name="Google Shape;1069;p24"/>
          <p:cNvGrpSpPr/>
          <p:nvPr/>
        </p:nvGrpSpPr>
        <p:grpSpPr>
          <a:xfrm flipH="1">
            <a:off x="370957" y="4083222"/>
            <a:ext cx="8263225" cy="1033375"/>
            <a:chOff x="550543" y="4083222"/>
            <a:chExt cx="8263225" cy="1033375"/>
          </a:xfrm>
        </p:grpSpPr>
        <p:sp>
          <p:nvSpPr>
            <p:cNvPr id="1070" name="Google Shape;1070;p24"/>
            <p:cNvSpPr/>
            <p:nvPr/>
          </p:nvSpPr>
          <p:spPr>
            <a:xfrm flipH="1">
              <a:off x="6518538" y="46602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1" name="Google Shape;1071;p24"/>
            <p:cNvSpPr/>
            <p:nvPr/>
          </p:nvSpPr>
          <p:spPr>
            <a:xfrm flipH="1">
              <a:off x="6625213" y="47227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2" name="Google Shape;1072;p24"/>
            <p:cNvSpPr/>
            <p:nvPr/>
          </p:nvSpPr>
          <p:spPr>
            <a:xfrm flipH="1">
              <a:off x="6590288" y="48349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3" name="Google Shape;1073;p24"/>
            <p:cNvSpPr/>
            <p:nvPr/>
          </p:nvSpPr>
          <p:spPr>
            <a:xfrm flipH="1">
              <a:off x="6763138" y="500962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4" name="Google Shape;1074;p24"/>
            <p:cNvSpPr/>
            <p:nvPr/>
          </p:nvSpPr>
          <p:spPr>
            <a:xfrm flipH="1">
              <a:off x="6825638" y="44800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5" name="Google Shape;1075;p24"/>
            <p:cNvSpPr/>
            <p:nvPr/>
          </p:nvSpPr>
          <p:spPr>
            <a:xfrm flipH="1">
              <a:off x="6991138" y="49655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6" name="Google Shape;1076;p24"/>
            <p:cNvSpPr/>
            <p:nvPr/>
          </p:nvSpPr>
          <p:spPr>
            <a:xfrm flipH="1">
              <a:off x="7037113" y="48092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7" name="Google Shape;1077;p24"/>
            <p:cNvSpPr/>
            <p:nvPr/>
          </p:nvSpPr>
          <p:spPr>
            <a:xfrm flipH="1">
              <a:off x="7450838" y="46804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8" name="Google Shape;1078;p24"/>
            <p:cNvSpPr/>
            <p:nvPr/>
          </p:nvSpPr>
          <p:spPr>
            <a:xfrm flipH="1">
              <a:off x="7546463" y="47981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79" name="Google Shape;1079;p24"/>
            <p:cNvSpPr/>
            <p:nvPr/>
          </p:nvSpPr>
          <p:spPr>
            <a:xfrm flipH="1">
              <a:off x="7631035" y="4584839"/>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0" name="Google Shape;1080;p24"/>
            <p:cNvSpPr/>
            <p:nvPr/>
          </p:nvSpPr>
          <p:spPr>
            <a:xfrm flipH="1">
              <a:off x="8057618" y="4788939"/>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1" name="Google Shape;1081;p24"/>
            <p:cNvSpPr/>
            <p:nvPr/>
          </p:nvSpPr>
          <p:spPr>
            <a:xfrm flipH="1">
              <a:off x="8631318" y="4264872"/>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2" name="Google Shape;1082;p24"/>
            <p:cNvSpPr/>
            <p:nvPr/>
          </p:nvSpPr>
          <p:spPr>
            <a:xfrm flipH="1">
              <a:off x="8747168" y="4397264"/>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3" name="Google Shape;1083;p24"/>
            <p:cNvSpPr/>
            <p:nvPr/>
          </p:nvSpPr>
          <p:spPr>
            <a:xfrm flipH="1">
              <a:off x="2455543" y="4417272"/>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4" name="Google Shape;1084;p24"/>
            <p:cNvSpPr/>
            <p:nvPr/>
          </p:nvSpPr>
          <p:spPr>
            <a:xfrm flipH="1">
              <a:off x="2630568" y="5032097"/>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5" name="Google Shape;1085;p24"/>
            <p:cNvSpPr/>
            <p:nvPr/>
          </p:nvSpPr>
          <p:spPr>
            <a:xfrm flipH="1">
              <a:off x="2897268" y="4872572"/>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6" name="Google Shape;1086;p24"/>
            <p:cNvSpPr/>
            <p:nvPr/>
          </p:nvSpPr>
          <p:spPr>
            <a:xfrm flipH="1">
              <a:off x="2269818" y="4979747"/>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7" name="Google Shape;1087;p24"/>
            <p:cNvSpPr/>
            <p:nvPr/>
          </p:nvSpPr>
          <p:spPr>
            <a:xfrm flipH="1">
              <a:off x="1855493" y="4630897"/>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8" name="Google Shape;1088;p24"/>
            <p:cNvSpPr/>
            <p:nvPr/>
          </p:nvSpPr>
          <p:spPr>
            <a:xfrm flipH="1">
              <a:off x="1010143" y="5049997"/>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9" name="Google Shape;1089;p24"/>
            <p:cNvSpPr/>
            <p:nvPr/>
          </p:nvSpPr>
          <p:spPr>
            <a:xfrm flipH="1">
              <a:off x="550543" y="4083222"/>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090"/>
        <p:cNvGrpSpPr/>
        <p:nvPr/>
      </p:nvGrpSpPr>
      <p:grpSpPr>
        <a:xfrm>
          <a:off x="0" y="0"/>
          <a:ext cx="0" cy="0"/>
          <a:chOff x="0" y="0"/>
          <a:chExt cx="0" cy="0"/>
        </a:xfrm>
      </p:grpSpPr>
      <p:grpSp>
        <p:nvGrpSpPr>
          <p:cNvPr id="1091" name="Google Shape;1091;p25"/>
          <p:cNvGrpSpPr/>
          <p:nvPr/>
        </p:nvGrpSpPr>
        <p:grpSpPr>
          <a:xfrm rot="10800000" flipH="1">
            <a:off x="85169" y="2190060"/>
            <a:ext cx="9264359" cy="2777238"/>
            <a:chOff x="85169" y="154300"/>
            <a:chExt cx="9264359" cy="2777238"/>
          </a:xfrm>
        </p:grpSpPr>
        <p:sp>
          <p:nvSpPr>
            <p:cNvPr id="1092" name="Google Shape;1092;p25"/>
            <p:cNvSpPr/>
            <p:nvPr/>
          </p:nvSpPr>
          <p:spPr>
            <a:xfrm flipH="1">
              <a:off x="8776829" y="2358838"/>
              <a:ext cx="572700" cy="572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3" name="Google Shape;1093;p25"/>
            <p:cNvSpPr/>
            <p:nvPr/>
          </p:nvSpPr>
          <p:spPr>
            <a:xfrm flipH="1">
              <a:off x="8136844" y="327650"/>
              <a:ext cx="213300" cy="159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4" name="Google Shape;1094;p25"/>
            <p:cNvSpPr/>
            <p:nvPr/>
          </p:nvSpPr>
          <p:spPr>
            <a:xfrm flipH="1">
              <a:off x="85169" y="154300"/>
              <a:ext cx="6135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95" name="Google Shape;1095;p25"/>
          <p:cNvGrpSpPr/>
          <p:nvPr/>
        </p:nvGrpSpPr>
        <p:grpSpPr>
          <a:xfrm rot="10800000" flipH="1">
            <a:off x="284969" y="151550"/>
            <a:ext cx="8766781" cy="5145197"/>
            <a:chOff x="284969" y="-175150"/>
            <a:chExt cx="8766781" cy="5145197"/>
          </a:xfrm>
        </p:grpSpPr>
        <p:sp>
          <p:nvSpPr>
            <p:cNvPr id="1096" name="Google Shape;1096;p25"/>
            <p:cNvSpPr/>
            <p:nvPr/>
          </p:nvSpPr>
          <p:spPr>
            <a:xfrm flipH="1">
              <a:off x="8251094" y="220975"/>
              <a:ext cx="647700" cy="159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7" name="Google Shape;1097;p25"/>
            <p:cNvSpPr/>
            <p:nvPr/>
          </p:nvSpPr>
          <p:spPr>
            <a:xfrm flipH="1">
              <a:off x="626194" y="-175150"/>
              <a:ext cx="613500" cy="502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8" name="Google Shape;1098;p25"/>
            <p:cNvSpPr/>
            <p:nvPr/>
          </p:nvSpPr>
          <p:spPr>
            <a:xfrm flipH="1">
              <a:off x="284969" y="4763588"/>
              <a:ext cx="121500" cy="121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9" name="Google Shape;1099;p25"/>
            <p:cNvSpPr/>
            <p:nvPr/>
          </p:nvSpPr>
          <p:spPr>
            <a:xfrm>
              <a:off x="8203950" y="4687822"/>
              <a:ext cx="847800" cy="244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00" name="Google Shape;1100;p25"/>
            <p:cNvSpPr/>
            <p:nvPr/>
          </p:nvSpPr>
          <p:spPr>
            <a:xfrm>
              <a:off x="8346825" y="4903447"/>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01" name="Google Shape;1101;p25"/>
          <p:cNvGrpSpPr/>
          <p:nvPr/>
        </p:nvGrpSpPr>
        <p:grpSpPr>
          <a:xfrm rot="10800000" flipH="1">
            <a:off x="175603" y="338535"/>
            <a:ext cx="8724817" cy="2345764"/>
            <a:chOff x="175603" y="2437298"/>
            <a:chExt cx="8724817" cy="2345764"/>
          </a:xfrm>
        </p:grpSpPr>
        <p:grpSp>
          <p:nvGrpSpPr>
            <p:cNvPr id="1102" name="Google Shape;1102;p25"/>
            <p:cNvGrpSpPr/>
            <p:nvPr/>
          </p:nvGrpSpPr>
          <p:grpSpPr>
            <a:xfrm rot="5400000" flipH="1">
              <a:off x="137831" y="2475071"/>
              <a:ext cx="415789" cy="340244"/>
              <a:chOff x="3924300" y="76200"/>
              <a:chExt cx="622625" cy="509500"/>
            </a:xfrm>
          </p:grpSpPr>
          <p:grpSp>
            <p:nvGrpSpPr>
              <p:cNvPr id="1103" name="Google Shape;1103;p25"/>
              <p:cNvGrpSpPr/>
              <p:nvPr/>
            </p:nvGrpSpPr>
            <p:grpSpPr>
              <a:xfrm>
                <a:off x="3924300" y="76200"/>
                <a:ext cx="622625" cy="66600"/>
                <a:chOff x="3924300" y="76200"/>
                <a:chExt cx="622625" cy="66600"/>
              </a:xfrm>
            </p:grpSpPr>
            <p:sp>
              <p:nvSpPr>
                <p:cNvPr id="1104" name="Google Shape;1104;p25"/>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05" name="Google Shape;1105;p25"/>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06" name="Google Shape;1106;p25"/>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07" name="Google Shape;1107;p25"/>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08" name="Google Shape;1108;p25"/>
              <p:cNvGrpSpPr/>
              <p:nvPr/>
            </p:nvGrpSpPr>
            <p:grpSpPr>
              <a:xfrm>
                <a:off x="3924300" y="223833"/>
                <a:ext cx="622625" cy="66600"/>
                <a:chOff x="3924300" y="225025"/>
                <a:chExt cx="622625" cy="66600"/>
              </a:xfrm>
            </p:grpSpPr>
            <p:sp>
              <p:nvSpPr>
                <p:cNvPr id="1109" name="Google Shape;1109;p25"/>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0" name="Google Shape;1110;p25"/>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1" name="Google Shape;1111;p25"/>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2" name="Google Shape;1112;p25"/>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13" name="Google Shape;1113;p25"/>
              <p:cNvGrpSpPr/>
              <p:nvPr/>
            </p:nvGrpSpPr>
            <p:grpSpPr>
              <a:xfrm>
                <a:off x="3924300" y="371467"/>
                <a:ext cx="622625" cy="66600"/>
                <a:chOff x="3924300" y="373850"/>
                <a:chExt cx="622625" cy="66600"/>
              </a:xfrm>
            </p:grpSpPr>
            <p:sp>
              <p:nvSpPr>
                <p:cNvPr id="1114" name="Google Shape;1114;p25"/>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5" name="Google Shape;1115;p25"/>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6" name="Google Shape;1116;p25"/>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7" name="Google Shape;1117;p25"/>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18" name="Google Shape;1118;p25"/>
              <p:cNvGrpSpPr/>
              <p:nvPr/>
            </p:nvGrpSpPr>
            <p:grpSpPr>
              <a:xfrm>
                <a:off x="3924300" y="519100"/>
                <a:ext cx="622625" cy="66600"/>
                <a:chOff x="3924300" y="519100"/>
                <a:chExt cx="622625" cy="66600"/>
              </a:xfrm>
            </p:grpSpPr>
            <p:sp>
              <p:nvSpPr>
                <p:cNvPr id="1119" name="Google Shape;1119;p25"/>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0" name="Google Shape;1120;p25"/>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1" name="Google Shape;1121;p25"/>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2" name="Google Shape;1122;p25"/>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1123" name="Google Shape;1123;p25"/>
            <p:cNvGrpSpPr/>
            <p:nvPr/>
          </p:nvGrpSpPr>
          <p:grpSpPr>
            <a:xfrm>
              <a:off x="8484631" y="4442818"/>
              <a:ext cx="415789" cy="340244"/>
              <a:chOff x="3924300" y="76200"/>
              <a:chExt cx="622625" cy="509500"/>
            </a:xfrm>
          </p:grpSpPr>
          <p:grpSp>
            <p:nvGrpSpPr>
              <p:cNvPr id="1124" name="Google Shape;1124;p25"/>
              <p:cNvGrpSpPr/>
              <p:nvPr/>
            </p:nvGrpSpPr>
            <p:grpSpPr>
              <a:xfrm>
                <a:off x="3924300" y="76200"/>
                <a:ext cx="622625" cy="66600"/>
                <a:chOff x="3924300" y="76200"/>
                <a:chExt cx="622625" cy="66600"/>
              </a:xfrm>
            </p:grpSpPr>
            <p:sp>
              <p:nvSpPr>
                <p:cNvPr id="1125" name="Google Shape;1125;p25"/>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6" name="Google Shape;1126;p25"/>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7" name="Google Shape;1127;p25"/>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8" name="Google Shape;1128;p25"/>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29" name="Google Shape;1129;p25"/>
              <p:cNvGrpSpPr/>
              <p:nvPr/>
            </p:nvGrpSpPr>
            <p:grpSpPr>
              <a:xfrm>
                <a:off x="3924300" y="223833"/>
                <a:ext cx="622625" cy="66600"/>
                <a:chOff x="3924300" y="225025"/>
                <a:chExt cx="622625" cy="66600"/>
              </a:xfrm>
            </p:grpSpPr>
            <p:sp>
              <p:nvSpPr>
                <p:cNvPr id="1130" name="Google Shape;1130;p25"/>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1" name="Google Shape;1131;p25"/>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2" name="Google Shape;1132;p25"/>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3" name="Google Shape;1133;p25"/>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34" name="Google Shape;1134;p25"/>
              <p:cNvGrpSpPr/>
              <p:nvPr/>
            </p:nvGrpSpPr>
            <p:grpSpPr>
              <a:xfrm>
                <a:off x="3924300" y="371467"/>
                <a:ext cx="622625" cy="66600"/>
                <a:chOff x="3924300" y="373850"/>
                <a:chExt cx="622625" cy="66600"/>
              </a:xfrm>
            </p:grpSpPr>
            <p:sp>
              <p:nvSpPr>
                <p:cNvPr id="1135" name="Google Shape;1135;p25"/>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6" name="Google Shape;1136;p25"/>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7" name="Google Shape;1137;p25"/>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8" name="Google Shape;1138;p25"/>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39" name="Google Shape;1139;p25"/>
              <p:cNvGrpSpPr/>
              <p:nvPr/>
            </p:nvGrpSpPr>
            <p:grpSpPr>
              <a:xfrm>
                <a:off x="3924300" y="519100"/>
                <a:ext cx="622625" cy="66600"/>
                <a:chOff x="3924300" y="519100"/>
                <a:chExt cx="622625" cy="66600"/>
              </a:xfrm>
            </p:grpSpPr>
            <p:sp>
              <p:nvSpPr>
                <p:cNvPr id="1140" name="Google Shape;1140;p25"/>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41" name="Google Shape;1141;p25"/>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42" name="Google Shape;1142;p25"/>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43" name="Google Shape;1143;p25"/>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4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148"/>
        <p:cNvGrpSpPr/>
        <p:nvPr/>
      </p:nvGrpSpPr>
      <p:grpSpPr>
        <a:xfrm>
          <a:off x="0" y="0"/>
          <a:ext cx="0" cy="0"/>
          <a:chOff x="0" y="0"/>
          <a:chExt cx="0" cy="0"/>
        </a:xfrm>
      </p:grpSpPr>
      <p:sp>
        <p:nvSpPr>
          <p:cNvPr id="1149" name="Google Shape;1149;p2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9"/>
        <p:cNvGrpSpPr/>
        <p:nvPr/>
      </p:nvGrpSpPr>
      <p:grpSpPr>
        <a:xfrm>
          <a:off x="0" y="0"/>
          <a:ext cx="0" cy="0"/>
          <a:chOff x="0" y="0"/>
          <a:chExt cx="0" cy="0"/>
        </a:xfrm>
      </p:grpSpPr>
      <p:sp>
        <p:nvSpPr>
          <p:cNvPr id="180" name="Google Shape;180;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5"/>
          <p:cNvSpPr txBox="1">
            <a:spLocks noGrp="1"/>
          </p:cNvSpPr>
          <p:nvPr>
            <p:ph type="subTitle" idx="1"/>
          </p:nvPr>
        </p:nvSpPr>
        <p:spPr>
          <a:xfrm>
            <a:off x="3318413" y="3829025"/>
            <a:ext cx="4231200" cy="393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2" name="Google Shape;182;p5"/>
          <p:cNvSpPr txBox="1">
            <a:spLocks noGrp="1"/>
          </p:cNvSpPr>
          <p:nvPr>
            <p:ph type="subTitle" idx="2"/>
          </p:nvPr>
        </p:nvSpPr>
        <p:spPr>
          <a:xfrm>
            <a:off x="3318413" y="2030325"/>
            <a:ext cx="4231200" cy="393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3" name="Google Shape;183;p5"/>
          <p:cNvSpPr txBox="1">
            <a:spLocks noGrp="1"/>
          </p:cNvSpPr>
          <p:nvPr>
            <p:ph type="subTitle" idx="3"/>
          </p:nvPr>
        </p:nvSpPr>
        <p:spPr>
          <a:xfrm>
            <a:off x="3318413" y="3402425"/>
            <a:ext cx="42312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184" name="Google Shape;184;p5"/>
          <p:cNvSpPr txBox="1">
            <a:spLocks noGrp="1"/>
          </p:cNvSpPr>
          <p:nvPr>
            <p:ph type="subTitle" idx="4"/>
          </p:nvPr>
        </p:nvSpPr>
        <p:spPr>
          <a:xfrm>
            <a:off x="3318413" y="1603725"/>
            <a:ext cx="42312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185" name="Google Shape;185;p5"/>
          <p:cNvGrpSpPr/>
          <p:nvPr/>
        </p:nvGrpSpPr>
        <p:grpSpPr>
          <a:xfrm flipH="1">
            <a:off x="3767400" y="999350"/>
            <a:ext cx="5014800" cy="4048825"/>
            <a:chOff x="304800" y="999350"/>
            <a:chExt cx="5014800" cy="4048825"/>
          </a:xfrm>
        </p:grpSpPr>
        <p:sp>
          <p:nvSpPr>
            <p:cNvPr id="186" name="Google Shape;186;p5"/>
            <p:cNvSpPr/>
            <p:nvPr/>
          </p:nvSpPr>
          <p:spPr>
            <a:xfrm>
              <a:off x="4529100" y="4829175"/>
              <a:ext cx="790500" cy="219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87" name="Google Shape;187;p5"/>
            <p:cNvSpPr/>
            <p:nvPr/>
          </p:nvSpPr>
          <p:spPr>
            <a:xfrm>
              <a:off x="304800" y="999350"/>
              <a:ext cx="228600" cy="285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88" name="Google Shape;188;p5"/>
          <p:cNvGrpSpPr/>
          <p:nvPr/>
        </p:nvGrpSpPr>
        <p:grpSpPr>
          <a:xfrm>
            <a:off x="230443" y="135996"/>
            <a:ext cx="930063" cy="340169"/>
            <a:chOff x="918856" y="135996"/>
            <a:chExt cx="930063" cy="340169"/>
          </a:xfrm>
        </p:grpSpPr>
        <p:grpSp>
          <p:nvGrpSpPr>
            <p:cNvPr id="189" name="Google Shape;189;p5"/>
            <p:cNvGrpSpPr/>
            <p:nvPr/>
          </p:nvGrpSpPr>
          <p:grpSpPr>
            <a:xfrm>
              <a:off x="918856" y="135996"/>
              <a:ext cx="930063" cy="44400"/>
              <a:chOff x="918856" y="135996"/>
              <a:chExt cx="930063" cy="44400"/>
            </a:xfrm>
          </p:grpSpPr>
          <p:sp>
            <p:nvSpPr>
              <p:cNvPr id="190" name="Google Shape;190;p5"/>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1" name="Google Shape;191;p5"/>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2" name="Google Shape;192;p5"/>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3" name="Google Shape;193;p5"/>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4" name="Google Shape;194;p5"/>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 name="Google Shape;195;p5"/>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6" name="Google Shape;196;p5"/>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7" name="Google Shape;197;p5"/>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98" name="Google Shape;198;p5"/>
            <p:cNvGrpSpPr/>
            <p:nvPr/>
          </p:nvGrpSpPr>
          <p:grpSpPr>
            <a:xfrm>
              <a:off x="918856" y="234585"/>
              <a:ext cx="930063" cy="44400"/>
              <a:chOff x="918856" y="234585"/>
              <a:chExt cx="930063" cy="44400"/>
            </a:xfrm>
          </p:grpSpPr>
          <p:sp>
            <p:nvSpPr>
              <p:cNvPr id="199" name="Google Shape;199;p5"/>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0" name="Google Shape;200;p5"/>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1" name="Google Shape;201;p5"/>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2" name="Google Shape;202;p5"/>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3" name="Google Shape;203;p5"/>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4" name="Google Shape;204;p5"/>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5" name="Google Shape;205;p5"/>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6" name="Google Shape;206;p5"/>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07" name="Google Shape;207;p5"/>
            <p:cNvGrpSpPr/>
            <p:nvPr/>
          </p:nvGrpSpPr>
          <p:grpSpPr>
            <a:xfrm>
              <a:off x="918856" y="333175"/>
              <a:ext cx="930063" cy="44400"/>
              <a:chOff x="918856" y="333175"/>
              <a:chExt cx="930063" cy="44400"/>
            </a:xfrm>
          </p:grpSpPr>
          <p:sp>
            <p:nvSpPr>
              <p:cNvPr id="208" name="Google Shape;208;p5"/>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9" name="Google Shape;209;p5"/>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0" name="Google Shape;210;p5"/>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1" name="Google Shape;211;p5"/>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2" name="Google Shape;212;p5"/>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3" name="Google Shape;213;p5"/>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4" name="Google Shape;214;p5"/>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5" name="Google Shape;215;p5"/>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16" name="Google Shape;216;p5"/>
            <p:cNvGrpSpPr/>
            <p:nvPr/>
          </p:nvGrpSpPr>
          <p:grpSpPr>
            <a:xfrm>
              <a:off x="918856" y="431764"/>
              <a:ext cx="930063" cy="44400"/>
              <a:chOff x="918856" y="431764"/>
              <a:chExt cx="930063" cy="44400"/>
            </a:xfrm>
          </p:grpSpPr>
          <p:sp>
            <p:nvSpPr>
              <p:cNvPr id="217" name="Google Shape;217;p5"/>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8" name="Google Shape;218;p5"/>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9" name="Google Shape;219;p5"/>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0" name="Google Shape;220;p5"/>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1" name="Google Shape;221;p5"/>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2" name="Google Shape;222;p5"/>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3" name="Google Shape;223;p5"/>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4" name="Google Shape;224;p5"/>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225" name="Google Shape;225;p5"/>
          <p:cNvGrpSpPr/>
          <p:nvPr/>
        </p:nvGrpSpPr>
        <p:grpSpPr>
          <a:xfrm flipH="1">
            <a:off x="171450" y="247650"/>
            <a:ext cx="9287025" cy="5019825"/>
            <a:chOff x="-371475" y="247650"/>
            <a:chExt cx="9287025" cy="5019825"/>
          </a:xfrm>
        </p:grpSpPr>
        <p:sp>
          <p:nvSpPr>
            <p:cNvPr id="226" name="Google Shape;226;p5"/>
            <p:cNvSpPr/>
            <p:nvPr/>
          </p:nvSpPr>
          <p:spPr>
            <a:xfrm>
              <a:off x="-371475" y="752475"/>
              <a:ext cx="790500" cy="285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7" name="Google Shape;227;p5"/>
            <p:cNvSpPr/>
            <p:nvPr/>
          </p:nvSpPr>
          <p:spPr>
            <a:xfrm>
              <a:off x="8829675" y="2495550"/>
              <a:ext cx="84000" cy="84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8" name="Google Shape;228;p5"/>
            <p:cNvSpPr/>
            <p:nvPr/>
          </p:nvSpPr>
          <p:spPr>
            <a:xfrm>
              <a:off x="8629650" y="28003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9" name="Google Shape;229;p5"/>
            <p:cNvSpPr/>
            <p:nvPr/>
          </p:nvSpPr>
          <p:spPr>
            <a:xfrm>
              <a:off x="266700" y="2476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0" name="Google Shape;230;p5"/>
            <p:cNvSpPr/>
            <p:nvPr/>
          </p:nvSpPr>
          <p:spPr>
            <a:xfrm>
              <a:off x="3938550" y="4733925"/>
              <a:ext cx="1266900" cy="219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1" name="Google Shape;231;p5"/>
            <p:cNvSpPr/>
            <p:nvPr/>
          </p:nvSpPr>
          <p:spPr>
            <a:xfrm>
              <a:off x="218925" y="4981575"/>
              <a:ext cx="285900" cy="285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2"/>
        <p:cNvGrpSpPr/>
        <p:nvPr/>
      </p:nvGrpSpPr>
      <p:grpSpPr>
        <a:xfrm>
          <a:off x="0" y="0"/>
          <a:ext cx="0" cy="0"/>
          <a:chOff x="0" y="0"/>
          <a:chExt cx="0" cy="0"/>
        </a:xfrm>
      </p:grpSpPr>
      <p:grpSp>
        <p:nvGrpSpPr>
          <p:cNvPr id="233" name="Google Shape;233;p6"/>
          <p:cNvGrpSpPr/>
          <p:nvPr/>
        </p:nvGrpSpPr>
        <p:grpSpPr>
          <a:xfrm>
            <a:off x="8566656" y="4399371"/>
            <a:ext cx="415789" cy="340244"/>
            <a:chOff x="3924300" y="76200"/>
            <a:chExt cx="622625" cy="509500"/>
          </a:xfrm>
        </p:grpSpPr>
        <p:grpSp>
          <p:nvGrpSpPr>
            <p:cNvPr id="234" name="Google Shape;234;p6"/>
            <p:cNvGrpSpPr/>
            <p:nvPr/>
          </p:nvGrpSpPr>
          <p:grpSpPr>
            <a:xfrm>
              <a:off x="3924300" y="76200"/>
              <a:ext cx="622625" cy="66600"/>
              <a:chOff x="3924300" y="76200"/>
              <a:chExt cx="622625" cy="66600"/>
            </a:xfrm>
          </p:grpSpPr>
          <p:sp>
            <p:nvSpPr>
              <p:cNvPr id="235" name="Google Shape;235;p6"/>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6" name="Google Shape;236;p6"/>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7" name="Google Shape;237;p6"/>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8" name="Google Shape;238;p6"/>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39" name="Google Shape;239;p6"/>
            <p:cNvGrpSpPr/>
            <p:nvPr/>
          </p:nvGrpSpPr>
          <p:grpSpPr>
            <a:xfrm>
              <a:off x="3924300" y="223833"/>
              <a:ext cx="622625" cy="66600"/>
              <a:chOff x="3924300" y="225025"/>
              <a:chExt cx="622625" cy="66600"/>
            </a:xfrm>
          </p:grpSpPr>
          <p:sp>
            <p:nvSpPr>
              <p:cNvPr id="240" name="Google Shape;240;p6"/>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1" name="Google Shape;241;p6"/>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2" name="Google Shape;242;p6"/>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3" name="Google Shape;243;p6"/>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44" name="Google Shape;244;p6"/>
            <p:cNvGrpSpPr/>
            <p:nvPr/>
          </p:nvGrpSpPr>
          <p:grpSpPr>
            <a:xfrm>
              <a:off x="3924300" y="371467"/>
              <a:ext cx="622625" cy="66600"/>
              <a:chOff x="3924300" y="373850"/>
              <a:chExt cx="622625" cy="66600"/>
            </a:xfrm>
          </p:grpSpPr>
          <p:sp>
            <p:nvSpPr>
              <p:cNvPr id="245" name="Google Shape;245;p6"/>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6" name="Google Shape;246;p6"/>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7" name="Google Shape;247;p6"/>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8" name="Google Shape;248;p6"/>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49" name="Google Shape;249;p6"/>
            <p:cNvGrpSpPr/>
            <p:nvPr/>
          </p:nvGrpSpPr>
          <p:grpSpPr>
            <a:xfrm>
              <a:off x="3924300" y="519100"/>
              <a:ext cx="622625" cy="66600"/>
              <a:chOff x="3924300" y="519100"/>
              <a:chExt cx="622625" cy="66600"/>
            </a:xfrm>
          </p:grpSpPr>
          <p:sp>
            <p:nvSpPr>
              <p:cNvPr id="250" name="Google Shape;250;p6"/>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1" name="Google Shape;251;p6"/>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2" name="Google Shape;252;p6"/>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3" name="Google Shape;253;p6"/>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
        <p:nvSpPr>
          <p:cNvPr id="254" name="Google Shape;254;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grpSp>
        <p:nvGrpSpPr>
          <p:cNvPr id="255" name="Google Shape;255;p6"/>
          <p:cNvGrpSpPr/>
          <p:nvPr/>
        </p:nvGrpSpPr>
        <p:grpSpPr>
          <a:xfrm>
            <a:off x="202625" y="-83825"/>
            <a:ext cx="8724300" cy="4282650"/>
            <a:chOff x="202625" y="-83825"/>
            <a:chExt cx="8724300" cy="4282650"/>
          </a:xfrm>
        </p:grpSpPr>
        <p:sp>
          <p:nvSpPr>
            <p:cNvPr id="256" name="Google Shape;256;p6"/>
            <p:cNvSpPr/>
            <p:nvPr/>
          </p:nvSpPr>
          <p:spPr>
            <a:xfrm>
              <a:off x="202625" y="3858625"/>
              <a:ext cx="340200" cy="3402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7" name="Google Shape;257;p6"/>
            <p:cNvSpPr/>
            <p:nvPr/>
          </p:nvSpPr>
          <p:spPr>
            <a:xfrm>
              <a:off x="762000" y="327650"/>
              <a:ext cx="213300" cy="159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8" name="Google Shape;258;p6"/>
            <p:cNvSpPr/>
            <p:nvPr/>
          </p:nvSpPr>
          <p:spPr>
            <a:xfrm>
              <a:off x="8313425" y="-83825"/>
              <a:ext cx="6135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59" name="Google Shape;259;p6"/>
          <p:cNvGrpSpPr/>
          <p:nvPr/>
        </p:nvGrpSpPr>
        <p:grpSpPr>
          <a:xfrm>
            <a:off x="129700" y="-293375"/>
            <a:ext cx="8256200" cy="4208650"/>
            <a:chOff x="129700" y="-293375"/>
            <a:chExt cx="8256200" cy="4208650"/>
          </a:xfrm>
        </p:grpSpPr>
        <p:sp>
          <p:nvSpPr>
            <p:cNvPr id="260" name="Google Shape;260;p6"/>
            <p:cNvSpPr/>
            <p:nvPr/>
          </p:nvSpPr>
          <p:spPr>
            <a:xfrm>
              <a:off x="213350" y="220975"/>
              <a:ext cx="647700" cy="159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61" name="Google Shape;261;p6"/>
            <p:cNvSpPr/>
            <p:nvPr/>
          </p:nvSpPr>
          <p:spPr>
            <a:xfrm>
              <a:off x="7772400" y="-293375"/>
              <a:ext cx="6135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62" name="Google Shape;262;p6"/>
            <p:cNvSpPr/>
            <p:nvPr/>
          </p:nvSpPr>
          <p:spPr>
            <a:xfrm>
              <a:off x="129700" y="3793775"/>
              <a:ext cx="121500" cy="121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3"/>
        <p:cNvGrpSpPr/>
        <p:nvPr/>
      </p:nvGrpSpPr>
      <p:grpSpPr>
        <a:xfrm>
          <a:off x="0" y="0"/>
          <a:ext cx="0" cy="0"/>
          <a:chOff x="0" y="0"/>
          <a:chExt cx="0" cy="0"/>
        </a:xfrm>
      </p:grpSpPr>
      <p:sp>
        <p:nvSpPr>
          <p:cNvPr id="264" name="Google Shape;264;p7"/>
          <p:cNvSpPr txBox="1">
            <a:spLocks noGrp="1"/>
          </p:cNvSpPr>
          <p:nvPr>
            <p:ph type="title"/>
          </p:nvPr>
        </p:nvSpPr>
        <p:spPr>
          <a:xfrm>
            <a:off x="4600575" y="1328588"/>
            <a:ext cx="3830100" cy="1608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5" name="Google Shape;265;p7"/>
          <p:cNvSpPr txBox="1">
            <a:spLocks noGrp="1"/>
          </p:cNvSpPr>
          <p:nvPr>
            <p:ph type="subTitle" idx="1"/>
          </p:nvPr>
        </p:nvSpPr>
        <p:spPr>
          <a:xfrm>
            <a:off x="4600575" y="2936813"/>
            <a:ext cx="3830100" cy="87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6" name="Google Shape;266;p7"/>
          <p:cNvSpPr>
            <a:spLocks noGrp="1"/>
          </p:cNvSpPr>
          <p:nvPr>
            <p:ph type="pic" idx="2"/>
          </p:nvPr>
        </p:nvSpPr>
        <p:spPr>
          <a:xfrm>
            <a:off x="713225" y="765303"/>
            <a:ext cx="3615600" cy="3612900"/>
          </a:xfrm>
          <a:prstGeom prst="rect">
            <a:avLst/>
          </a:prstGeom>
          <a:noFill/>
          <a:ln w="19050" cap="flat" cmpd="sng">
            <a:solidFill>
              <a:schemeClr val="dk1"/>
            </a:solidFill>
            <a:prstDash val="solid"/>
            <a:round/>
            <a:headEnd type="none" w="sm" len="sm"/>
            <a:tailEnd type="none" w="sm" len="sm"/>
          </a:ln>
        </p:spPr>
      </p:sp>
      <p:grpSp>
        <p:nvGrpSpPr>
          <p:cNvPr id="267" name="Google Shape;267;p7"/>
          <p:cNvGrpSpPr/>
          <p:nvPr/>
        </p:nvGrpSpPr>
        <p:grpSpPr>
          <a:xfrm flipH="1">
            <a:off x="3767400" y="999350"/>
            <a:ext cx="5014800" cy="4048825"/>
            <a:chOff x="304800" y="999350"/>
            <a:chExt cx="5014800" cy="4048825"/>
          </a:xfrm>
        </p:grpSpPr>
        <p:sp>
          <p:nvSpPr>
            <p:cNvPr id="268" name="Google Shape;268;p7"/>
            <p:cNvSpPr/>
            <p:nvPr/>
          </p:nvSpPr>
          <p:spPr>
            <a:xfrm>
              <a:off x="4529100" y="4829175"/>
              <a:ext cx="790500" cy="219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69" name="Google Shape;269;p7"/>
            <p:cNvSpPr/>
            <p:nvPr/>
          </p:nvSpPr>
          <p:spPr>
            <a:xfrm>
              <a:off x="304800" y="999350"/>
              <a:ext cx="228600" cy="285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70" name="Google Shape;270;p7"/>
          <p:cNvGrpSpPr/>
          <p:nvPr/>
        </p:nvGrpSpPr>
        <p:grpSpPr>
          <a:xfrm>
            <a:off x="230443" y="135996"/>
            <a:ext cx="930063" cy="340169"/>
            <a:chOff x="918856" y="135996"/>
            <a:chExt cx="930063" cy="340169"/>
          </a:xfrm>
        </p:grpSpPr>
        <p:grpSp>
          <p:nvGrpSpPr>
            <p:cNvPr id="271" name="Google Shape;271;p7"/>
            <p:cNvGrpSpPr/>
            <p:nvPr/>
          </p:nvGrpSpPr>
          <p:grpSpPr>
            <a:xfrm>
              <a:off x="918856" y="135996"/>
              <a:ext cx="930063" cy="44400"/>
              <a:chOff x="918856" y="135996"/>
              <a:chExt cx="930063" cy="44400"/>
            </a:xfrm>
          </p:grpSpPr>
          <p:sp>
            <p:nvSpPr>
              <p:cNvPr id="272" name="Google Shape;272;p7"/>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3" name="Google Shape;273;p7"/>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4" name="Google Shape;274;p7"/>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5" name="Google Shape;275;p7"/>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6" name="Google Shape;276;p7"/>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7" name="Google Shape;277;p7"/>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8" name="Google Shape;278;p7"/>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9" name="Google Shape;279;p7"/>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80" name="Google Shape;280;p7"/>
            <p:cNvGrpSpPr/>
            <p:nvPr/>
          </p:nvGrpSpPr>
          <p:grpSpPr>
            <a:xfrm>
              <a:off x="918856" y="234585"/>
              <a:ext cx="930063" cy="44400"/>
              <a:chOff x="918856" y="234585"/>
              <a:chExt cx="930063" cy="44400"/>
            </a:xfrm>
          </p:grpSpPr>
          <p:sp>
            <p:nvSpPr>
              <p:cNvPr id="281" name="Google Shape;281;p7"/>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2" name="Google Shape;282;p7"/>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3" name="Google Shape;283;p7"/>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4" name="Google Shape;284;p7"/>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5" name="Google Shape;285;p7"/>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6" name="Google Shape;286;p7"/>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7" name="Google Shape;287;p7"/>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8" name="Google Shape;288;p7"/>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89" name="Google Shape;289;p7"/>
            <p:cNvGrpSpPr/>
            <p:nvPr/>
          </p:nvGrpSpPr>
          <p:grpSpPr>
            <a:xfrm>
              <a:off x="918856" y="333175"/>
              <a:ext cx="930063" cy="44400"/>
              <a:chOff x="918856" y="333175"/>
              <a:chExt cx="930063" cy="44400"/>
            </a:xfrm>
          </p:grpSpPr>
          <p:sp>
            <p:nvSpPr>
              <p:cNvPr id="290" name="Google Shape;290;p7"/>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1" name="Google Shape;291;p7"/>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2" name="Google Shape;292;p7"/>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3" name="Google Shape;293;p7"/>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4" name="Google Shape;294;p7"/>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5" name="Google Shape;295;p7"/>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6" name="Google Shape;296;p7"/>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7" name="Google Shape;297;p7"/>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98" name="Google Shape;298;p7"/>
            <p:cNvGrpSpPr/>
            <p:nvPr/>
          </p:nvGrpSpPr>
          <p:grpSpPr>
            <a:xfrm>
              <a:off x="918856" y="431764"/>
              <a:ext cx="930063" cy="44400"/>
              <a:chOff x="918856" y="431764"/>
              <a:chExt cx="930063" cy="44400"/>
            </a:xfrm>
          </p:grpSpPr>
          <p:sp>
            <p:nvSpPr>
              <p:cNvPr id="299" name="Google Shape;299;p7"/>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0" name="Google Shape;300;p7"/>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1" name="Google Shape;301;p7"/>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2" name="Google Shape;302;p7"/>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3" name="Google Shape;303;p7"/>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4" name="Google Shape;304;p7"/>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5" name="Google Shape;305;p7"/>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6" name="Google Shape;306;p7"/>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307" name="Google Shape;307;p7"/>
          <p:cNvGrpSpPr/>
          <p:nvPr/>
        </p:nvGrpSpPr>
        <p:grpSpPr>
          <a:xfrm flipH="1">
            <a:off x="171450" y="247650"/>
            <a:ext cx="9287025" cy="5019825"/>
            <a:chOff x="-371475" y="247650"/>
            <a:chExt cx="9287025" cy="5019825"/>
          </a:xfrm>
        </p:grpSpPr>
        <p:sp>
          <p:nvSpPr>
            <p:cNvPr id="308" name="Google Shape;308;p7"/>
            <p:cNvSpPr/>
            <p:nvPr/>
          </p:nvSpPr>
          <p:spPr>
            <a:xfrm>
              <a:off x="-371475" y="752475"/>
              <a:ext cx="790500" cy="285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9" name="Google Shape;309;p7"/>
            <p:cNvSpPr/>
            <p:nvPr/>
          </p:nvSpPr>
          <p:spPr>
            <a:xfrm>
              <a:off x="8829675" y="2495550"/>
              <a:ext cx="84000" cy="84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0" name="Google Shape;310;p7"/>
            <p:cNvSpPr/>
            <p:nvPr/>
          </p:nvSpPr>
          <p:spPr>
            <a:xfrm>
              <a:off x="8629650" y="28003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1" name="Google Shape;311;p7"/>
            <p:cNvSpPr/>
            <p:nvPr/>
          </p:nvSpPr>
          <p:spPr>
            <a:xfrm>
              <a:off x="266700" y="2476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2" name="Google Shape;312;p7"/>
            <p:cNvSpPr/>
            <p:nvPr/>
          </p:nvSpPr>
          <p:spPr>
            <a:xfrm>
              <a:off x="3938550" y="4733925"/>
              <a:ext cx="1266900" cy="219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3" name="Google Shape;313;p7"/>
            <p:cNvSpPr/>
            <p:nvPr/>
          </p:nvSpPr>
          <p:spPr>
            <a:xfrm>
              <a:off x="218925" y="4981575"/>
              <a:ext cx="285900" cy="285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4"/>
        <p:cNvGrpSpPr/>
        <p:nvPr/>
      </p:nvGrpSpPr>
      <p:grpSpPr>
        <a:xfrm>
          <a:off x="0" y="0"/>
          <a:ext cx="0" cy="0"/>
          <a:chOff x="0" y="0"/>
          <a:chExt cx="0" cy="0"/>
        </a:xfrm>
      </p:grpSpPr>
      <p:sp>
        <p:nvSpPr>
          <p:cNvPr id="315" name="Google Shape;315;p8"/>
          <p:cNvSpPr txBox="1">
            <a:spLocks noGrp="1"/>
          </p:cNvSpPr>
          <p:nvPr>
            <p:ph type="title"/>
          </p:nvPr>
        </p:nvSpPr>
        <p:spPr>
          <a:xfrm>
            <a:off x="1890000" y="1307100"/>
            <a:ext cx="5364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316" name="Google Shape;316;p8"/>
          <p:cNvGrpSpPr/>
          <p:nvPr/>
        </p:nvGrpSpPr>
        <p:grpSpPr>
          <a:xfrm>
            <a:off x="2120968" y="78846"/>
            <a:ext cx="415789" cy="340244"/>
            <a:chOff x="3924300" y="76200"/>
            <a:chExt cx="622625" cy="509500"/>
          </a:xfrm>
        </p:grpSpPr>
        <p:grpSp>
          <p:nvGrpSpPr>
            <p:cNvPr id="317" name="Google Shape;317;p8"/>
            <p:cNvGrpSpPr/>
            <p:nvPr/>
          </p:nvGrpSpPr>
          <p:grpSpPr>
            <a:xfrm>
              <a:off x="3924300" y="76200"/>
              <a:ext cx="622625" cy="66600"/>
              <a:chOff x="3924300" y="76200"/>
              <a:chExt cx="622625" cy="66600"/>
            </a:xfrm>
          </p:grpSpPr>
          <p:sp>
            <p:nvSpPr>
              <p:cNvPr id="318" name="Google Shape;318;p8"/>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9" name="Google Shape;319;p8"/>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0" name="Google Shape;320;p8"/>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1" name="Google Shape;321;p8"/>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22" name="Google Shape;322;p8"/>
            <p:cNvGrpSpPr/>
            <p:nvPr/>
          </p:nvGrpSpPr>
          <p:grpSpPr>
            <a:xfrm>
              <a:off x="3924300" y="223833"/>
              <a:ext cx="622625" cy="66600"/>
              <a:chOff x="3924300" y="225025"/>
              <a:chExt cx="622625" cy="66600"/>
            </a:xfrm>
          </p:grpSpPr>
          <p:sp>
            <p:nvSpPr>
              <p:cNvPr id="323" name="Google Shape;323;p8"/>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4" name="Google Shape;324;p8"/>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5" name="Google Shape;325;p8"/>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6" name="Google Shape;326;p8"/>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27" name="Google Shape;327;p8"/>
            <p:cNvGrpSpPr/>
            <p:nvPr/>
          </p:nvGrpSpPr>
          <p:grpSpPr>
            <a:xfrm>
              <a:off x="3924300" y="371467"/>
              <a:ext cx="622625" cy="66600"/>
              <a:chOff x="3924300" y="373850"/>
              <a:chExt cx="622625" cy="66600"/>
            </a:xfrm>
          </p:grpSpPr>
          <p:sp>
            <p:nvSpPr>
              <p:cNvPr id="328" name="Google Shape;328;p8"/>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9" name="Google Shape;329;p8"/>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0" name="Google Shape;330;p8"/>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1" name="Google Shape;331;p8"/>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32" name="Google Shape;332;p8"/>
            <p:cNvGrpSpPr/>
            <p:nvPr/>
          </p:nvGrpSpPr>
          <p:grpSpPr>
            <a:xfrm>
              <a:off x="3924300" y="519100"/>
              <a:ext cx="622625" cy="66600"/>
              <a:chOff x="3924300" y="519100"/>
              <a:chExt cx="622625" cy="66600"/>
            </a:xfrm>
          </p:grpSpPr>
          <p:sp>
            <p:nvSpPr>
              <p:cNvPr id="333" name="Google Shape;333;p8"/>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4" name="Google Shape;334;p8"/>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5" name="Google Shape;335;p8"/>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6" name="Google Shape;336;p8"/>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337" name="Google Shape;337;p8"/>
          <p:cNvGrpSpPr/>
          <p:nvPr/>
        </p:nvGrpSpPr>
        <p:grpSpPr>
          <a:xfrm>
            <a:off x="-380250" y="-263775"/>
            <a:ext cx="9717300" cy="2192400"/>
            <a:chOff x="-380250" y="-263775"/>
            <a:chExt cx="9717300" cy="2192400"/>
          </a:xfrm>
        </p:grpSpPr>
        <p:sp>
          <p:nvSpPr>
            <p:cNvPr id="338" name="Google Shape;338;p8"/>
            <p:cNvSpPr/>
            <p:nvPr/>
          </p:nvSpPr>
          <p:spPr>
            <a:xfrm flipH="1">
              <a:off x="5630475" y="79175"/>
              <a:ext cx="1313700" cy="339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9" name="Google Shape;339;p8"/>
            <p:cNvSpPr/>
            <p:nvPr/>
          </p:nvSpPr>
          <p:spPr>
            <a:xfrm flipH="1">
              <a:off x="8630550" y="1222125"/>
              <a:ext cx="7065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0" name="Google Shape;340;p8"/>
            <p:cNvSpPr/>
            <p:nvPr/>
          </p:nvSpPr>
          <p:spPr>
            <a:xfrm flipH="1">
              <a:off x="97650" y="1512825"/>
              <a:ext cx="415800" cy="415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1" name="Google Shape;341;p8"/>
            <p:cNvSpPr/>
            <p:nvPr/>
          </p:nvSpPr>
          <p:spPr>
            <a:xfrm flipH="1">
              <a:off x="-380250" y="-263775"/>
              <a:ext cx="13137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42" name="Google Shape;342;p8"/>
          <p:cNvGrpSpPr/>
          <p:nvPr/>
        </p:nvGrpSpPr>
        <p:grpSpPr>
          <a:xfrm>
            <a:off x="456300" y="126875"/>
            <a:ext cx="8560125" cy="2398900"/>
            <a:chOff x="456300" y="126875"/>
            <a:chExt cx="8560125" cy="2398900"/>
          </a:xfrm>
        </p:grpSpPr>
        <p:sp>
          <p:nvSpPr>
            <p:cNvPr id="343" name="Google Shape;343;p8"/>
            <p:cNvSpPr/>
            <p:nvPr/>
          </p:nvSpPr>
          <p:spPr>
            <a:xfrm flipH="1">
              <a:off x="8829000" y="118720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4" name="Google Shape;344;p8"/>
            <p:cNvSpPr/>
            <p:nvPr/>
          </p:nvSpPr>
          <p:spPr>
            <a:xfrm flipH="1">
              <a:off x="456300" y="1663575"/>
              <a:ext cx="114300" cy="114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5" name="Google Shape;345;p8"/>
            <p:cNvSpPr/>
            <p:nvPr/>
          </p:nvSpPr>
          <p:spPr>
            <a:xfrm flipH="1">
              <a:off x="6852375" y="126875"/>
              <a:ext cx="244200" cy="244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6" name="Google Shape;346;p8"/>
            <p:cNvSpPr/>
            <p:nvPr/>
          </p:nvSpPr>
          <p:spPr>
            <a:xfrm>
              <a:off x="8810625" y="1819275"/>
              <a:ext cx="205800" cy="706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47" name="Google Shape;347;p8"/>
          <p:cNvGrpSpPr/>
          <p:nvPr/>
        </p:nvGrpSpPr>
        <p:grpSpPr>
          <a:xfrm>
            <a:off x="-41925" y="3286125"/>
            <a:ext cx="9309750" cy="2247900"/>
            <a:chOff x="-41925" y="3286125"/>
            <a:chExt cx="9309750" cy="2247900"/>
          </a:xfrm>
        </p:grpSpPr>
        <p:sp>
          <p:nvSpPr>
            <p:cNvPr id="348" name="Google Shape;348;p8"/>
            <p:cNvSpPr/>
            <p:nvPr/>
          </p:nvSpPr>
          <p:spPr>
            <a:xfrm>
              <a:off x="6877050" y="3286125"/>
              <a:ext cx="2390775" cy="2219325"/>
            </a:xfrm>
            <a:custGeom>
              <a:avLst/>
              <a:gdLst/>
              <a:ahLst/>
              <a:cxnLst/>
              <a:rect l="l" t="t" r="r" b="b"/>
              <a:pathLst>
                <a:path w="95631" h="88773" extrusionOk="0">
                  <a:moveTo>
                    <a:pt x="95631" y="47244"/>
                  </a:moveTo>
                  <a:lnTo>
                    <a:pt x="67818" y="0"/>
                  </a:lnTo>
                  <a:lnTo>
                    <a:pt x="63246" y="62865"/>
                  </a:lnTo>
                  <a:lnTo>
                    <a:pt x="51435" y="54864"/>
                  </a:lnTo>
                  <a:lnTo>
                    <a:pt x="28194" y="69342"/>
                  </a:lnTo>
                  <a:lnTo>
                    <a:pt x="8001" y="56388"/>
                  </a:lnTo>
                  <a:lnTo>
                    <a:pt x="0" y="88773"/>
                  </a:lnTo>
                </a:path>
              </a:pathLst>
            </a:custGeom>
            <a:noFill/>
            <a:ln w="19050" cap="flat" cmpd="sng">
              <a:solidFill>
                <a:schemeClr val="accent2"/>
              </a:solidFill>
              <a:prstDash val="solid"/>
              <a:round/>
              <a:headEnd type="none" w="med" len="med"/>
              <a:tailEnd type="none" w="med" len="med"/>
            </a:ln>
          </p:spPr>
        </p:sp>
        <p:sp>
          <p:nvSpPr>
            <p:cNvPr id="349" name="Google Shape;349;p8"/>
            <p:cNvSpPr/>
            <p:nvPr/>
          </p:nvSpPr>
          <p:spPr>
            <a:xfrm>
              <a:off x="-41925" y="3438525"/>
              <a:ext cx="7261875" cy="2095500"/>
            </a:xfrm>
            <a:custGeom>
              <a:avLst/>
              <a:gdLst/>
              <a:ahLst/>
              <a:cxnLst/>
              <a:rect l="l" t="t" r="r" b="b"/>
              <a:pathLst>
                <a:path w="290475" h="83820" extrusionOk="0">
                  <a:moveTo>
                    <a:pt x="0" y="52545"/>
                  </a:moveTo>
                  <a:lnTo>
                    <a:pt x="15393" y="0"/>
                  </a:lnTo>
                  <a:lnTo>
                    <a:pt x="29871" y="59817"/>
                  </a:lnTo>
                  <a:lnTo>
                    <a:pt x="52350" y="54102"/>
                  </a:lnTo>
                  <a:lnTo>
                    <a:pt x="103023" y="79248"/>
                  </a:lnTo>
                  <a:lnTo>
                    <a:pt x="111786" y="54864"/>
                  </a:lnTo>
                  <a:lnTo>
                    <a:pt x="132360" y="77724"/>
                  </a:lnTo>
                  <a:lnTo>
                    <a:pt x="179223" y="59055"/>
                  </a:lnTo>
                  <a:lnTo>
                    <a:pt x="247422" y="83820"/>
                  </a:lnTo>
                  <a:lnTo>
                    <a:pt x="273711" y="52959"/>
                  </a:lnTo>
                  <a:lnTo>
                    <a:pt x="290475" y="73152"/>
                  </a:lnTo>
                </a:path>
              </a:pathLst>
            </a:custGeom>
            <a:noFill/>
            <a:ln w="19050" cap="flat" cmpd="sng">
              <a:solidFill>
                <a:schemeClr val="lt2"/>
              </a:solidFill>
              <a:prstDash val="solid"/>
              <a:round/>
              <a:headEnd type="none" w="med" len="med"/>
              <a:tailEnd type="none" w="med" len="med"/>
            </a:ln>
          </p:spPr>
        </p:sp>
      </p:grpSp>
      <p:grpSp>
        <p:nvGrpSpPr>
          <p:cNvPr id="350" name="Google Shape;350;p8"/>
          <p:cNvGrpSpPr/>
          <p:nvPr/>
        </p:nvGrpSpPr>
        <p:grpSpPr>
          <a:xfrm>
            <a:off x="310950" y="3248025"/>
            <a:ext cx="8297850" cy="1808725"/>
            <a:chOff x="310950" y="3248025"/>
            <a:chExt cx="8297850" cy="1808725"/>
          </a:xfrm>
        </p:grpSpPr>
        <p:sp>
          <p:nvSpPr>
            <p:cNvPr id="351" name="Google Shape;351;p8"/>
            <p:cNvSpPr/>
            <p:nvPr/>
          </p:nvSpPr>
          <p:spPr>
            <a:xfrm flipH="1">
              <a:off x="7547700" y="49901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2" name="Google Shape;352;p8"/>
            <p:cNvSpPr/>
            <p:nvPr/>
          </p:nvSpPr>
          <p:spPr>
            <a:xfrm flipH="1">
              <a:off x="8542200" y="324802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3" name="Google Shape;353;p8"/>
            <p:cNvSpPr/>
            <p:nvPr/>
          </p:nvSpPr>
          <p:spPr>
            <a:xfrm flipH="1">
              <a:off x="8130325" y="46243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4" name="Google Shape;354;p8"/>
            <p:cNvSpPr/>
            <p:nvPr/>
          </p:nvSpPr>
          <p:spPr>
            <a:xfrm flipH="1">
              <a:off x="7046325" y="46583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5" name="Google Shape;355;p8"/>
            <p:cNvSpPr/>
            <p:nvPr/>
          </p:nvSpPr>
          <p:spPr>
            <a:xfrm flipH="1">
              <a:off x="8425600" y="48172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6" name="Google Shape;356;p8"/>
            <p:cNvSpPr/>
            <p:nvPr/>
          </p:nvSpPr>
          <p:spPr>
            <a:xfrm flipH="1">
              <a:off x="6766525" y="47083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7" name="Google Shape;357;p8"/>
            <p:cNvSpPr/>
            <p:nvPr/>
          </p:nvSpPr>
          <p:spPr>
            <a:xfrm flipH="1">
              <a:off x="4413850" y="488932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8" name="Google Shape;358;p8"/>
            <p:cNvSpPr/>
            <p:nvPr/>
          </p:nvSpPr>
          <p:spPr>
            <a:xfrm flipH="1">
              <a:off x="2713625" y="47506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9" name="Google Shape;359;p8"/>
            <p:cNvSpPr/>
            <p:nvPr/>
          </p:nvSpPr>
          <p:spPr>
            <a:xfrm flipH="1">
              <a:off x="1234875" y="47506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60" name="Google Shape;360;p8"/>
            <p:cNvSpPr/>
            <p:nvPr/>
          </p:nvSpPr>
          <p:spPr>
            <a:xfrm flipH="1">
              <a:off x="675275" y="48911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61" name="Google Shape;361;p8"/>
            <p:cNvSpPr/>
            <p:nvPr/>
          </p:nvSpPr>
          <p:spPr>
            <a:xfrm flipH="1">
              <a:off x="310950" y="340047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2"/>
        <p:cNvGrpSpPr/>
        <p:nvPr/>
      </p:nvGrpSpPr>
      <p:grpSpPr>
        <a:xfrm>
          <a:off x="0" y="0"/>
          <a:ext cx="0" cy="0"/>
          <a:chOff x="0" y="0"/>
          <a:chExt cx="0" cy="0"/>
        </a:xfrm>
      </p:grpSpPr>
      <p:sp>
        <p:nvSpPr>
          <p:cNvPr id="363" name="Google Shape;363;p9"/>
          <p:cNvSpPr txBox="1">
            <a:spLocks noGrp="1"/>
          </p:cNvSpPr>
          <p:nvPr>
            <p:ph type="title"/>
          </p:nvPr>
        </p:nvSpPr>
        <p:spPr>
          <a:xfrm>
            <a:off x="713225" y="539500"/>
            <a:ext cx="77175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364" name="Google Shape;364;p9"/>
          <p:cNvSpPr txBox="1">
            <a:spLocks noGrp="1"/>
          </p:cNvSpPr>
          <p:nvPr>
            <p:ph type="subTitle" idx="1"/>
          </p:nvPr>
        </p:nvSpPr>
        <p:spPr>
          <a:xfrm>
            <a:off x="1767150" y="1685025"/>
            <a:ext cx="5609700" cy="2191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2"/>
              </a:buClr>
              <a:buSzPts val="1400"/>
              <a:buChar char="■"/>
              <a:defRPr/>
            </a:lvl1pPr>
            <a:lvl2pPr lvl="1" algn="ctr" rtl="0">
              <a:lnSpc>
                <a:spcPct val="115000"/>
              </a:lnSpc>
              <a:spcBef>
                <a:spcPts val="0"/>
              </a:spcBef>
              <a:spcAft>
                <a:spcPts val="0"/>
              </a:spcAft>
              <a:buClr>
                <a:schemeClr val="dk2"/>
              </a:buClr>
              <a:buSzPts val="1400"/>
              <a:buFont typeface="Montserrat"/>
              <a:buChar char="○"/>
              <a:defRPr/>
            </a:lvl2pPr>
            <a:lvl3pPr lvl="2" algn="ctr" rtl="0">
              <a:lnSpc>
                <a:spcPct val="115000"/>
              </a:lnSpc>
              <a:spcBef>
                <a:spcPts val="0"/>
              </a:spcBef>
              <a:spcAft>
                <a:spcPts val="0"/>
              </a:spcAft>
              <a:buClr>
                <a:schemeClr val="dk2"/>
              </a:buClr>
              <a:buSzPts val="1400"/>
              <a:buFont typeface="Montserrat"/>
              <a:buChar char="■"/>
              <a:defRPr/>
            </a:lvl3pPr>
            <a:lvl4pPr lvl="3" algn="ctr" rtl="0">
              <a:lnSpc>
                <a:spcPct val="115000"/>
              </a:lnSpc>
              <a:spcBef>
                <a:spcPts val="0"/>
              </a:spcBef>
              <a:spcAft>
                <a:spcPts val="0"/>
              </a:spcAft>
              <a:buClr>
                <a:schemeClr val="dk2"/>
              </a:buClr>
              <a:buSzPts val="1400"/>
              <a:buFont typeface="Montserrat"/>
              <a:buChar char="●"/>
              <a:defRPr/>
            </a:lvl4pPr>
            <a:lvl5pPr lvl="4" algn="ctr" rtl="0">
              <a:lnSpc>
                <a:spcPct val="115000"/>
              </a:lnSpc>
              <a:spcBef>
                <a:spcPts val="0"/>
              </a:spcBef>
              <a:spcAft>
                <a:spcPts val="0"/>
              </a:spcAft>
              <a:buClr>
                <a:schemeClr val="dk2"/>
              </a:buClr>
              <a:buSzPts val="1400"/>
              <a:buFont typeface="Montserrat"/>
              <a:buChar char="○"/>
              <a:defRPr/>
            </a:lvl5pPr>
            <a:lvl6pPr lvl="5" algn="ctr" rtl="0">
              <a:lnSpc>
                <a:spcPct val="115000"/>
              </a:lnSpc>
              <a:spcBef>
                <a:spcPts val="0"/>
              </a:spcBef>
              <a:spcAft>
                <a:spcPts val="0"/>
              </a:spcAft>
              <a:buClr>
                <a:schemeClr val="dk2"/>
              </a:buClr>
              <a:buSzPts val="1400"/>
              <a:buFont typeface="Montserrat"/>
              <a:buChar char="■"/>
              <a:defRPr/>
            </a:lvl6pPr>
            <a:lvl7pPr lvl="6" algn="ctr" rtl="0">
              <a:lnSpc>
                <a:spcPct val="115000"/>
              </a:lnSpc>
              <a:spcBef>
                <a:spcPts val="0"/>
              </a:spcBef>
              <a:spcAft>
                <a:spcPts val="0"/>
              </a:spcAft>
              <a:buClr>
                <a:schemeClr val="dk2"/>
              </a:buClr>
              <a:buSzPts val="1400"/>
              <a:buFont typeface="Montserrat"/>
              <a:buChar char="●"/>
              <a:defRPr/>
            </a:lvl7pPr>
            <a:lvl8pPr lvl="7" algn="ctr" rtl="0">
              <a:lnSpc>
                <a:spcPct val="115000"/>
              </a:lnSpc>
              <a:spcBef>
                <a:spcPts val="0"/>
              </a:spcBef>
              <a:spcAft>
                <a:spcPts val="0"/>
              </a:spcAft>
              <a:buClr>
                <a:schemeClr val="dk2"/>
              </a:buClr>
              <a:buSzPts val="1400"/>
              <a:buFont typeface="Montserrat"/>
              <a:buChar char="○"/>
              <a:defRPr/>
            </a:lvl8pPr>
            <a:lvl9pPr lvl="8" algn="ctr" rtl="0">
              <a:lnSpc>
                <a:spcPct val="115000"/>
              </a:lnSpc>
              <a:spcBef>
                <a:spcPts val="0"/>
              </a:spcBef>
              <a:spcAft>
                <a:spcPts val="0"/>
              </a:spcAft>
              <a:buClr>
                <a:schemeClr val="dk2"/>
              </a:buClr>
              <a:buSzPts val="1400"/>
              <a:buFont typeface="Montserrat"/>
              <a:buChar char="■"/>
              <a:defRPr/>
            </a:lvl9pPr>
          </a:lstStyle>
          <a:p>
            <a:endParaRPr/>
          </a:p>
        </p:txBody>
      </p:sp>
      <p:grpSp>
        <p:nvGrpSpPr>
          <p:cNvPr id="365" name="Google Shape;365;p9"/>
          <p:cNvGrpSpPr/>
          <p:nvPr/>
        </p:nvGrpSpPr>
        <p:grpSpPr>
          <a:xfrm rot="10800000">
            <a:off x="3757875" y="111008"/>
            <a:ext cx="5014800" cy="4048825"/>
            <a:chOff x="304800" y="999350"/>
            <a:chExt cx="5014800" cy="4048825"/>
          </a:xfrm>
        </p:grpSpPr>
        <p:sp>
          <p:nvSpPr>
            <p:cNvPr id="366" name="Google Shape;366;p9"/>
            <p:cNvSpPr/>
            <p:nvPr/>
          </p:nvSpPr>
          <p:spPr>
            <a:xfrm>
              <a:off x="4529100" y="4829175"/>
              <a:ext cx="790500" cy="219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67" name="Google Shape;367;p9"/>
            <p:cNvSpPr/>
            <p:nvPr/>
          </p:nvSpPr>
          <p:spPr>
            <a:xfrm>
              <a:off x="304800" y="999350"/>
              <a:ext cx="228600" cy="285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68" name="Google Shape;368;p9"/>
          <p:cNvGrpSpPr/>
          <p:nvPr/>
        </p:nvGrpSpPr>
        <p:grpSpPr>
          <a:xfrm rot="10800000" flipH="1">
            <a:off x="220918" y="4683019"/>
            <a:ext cx="930063" cy="340169"/>
            <a:chOff x="918856" y="135996"/>
            <a:chExt cx="930063" cy="340169"/>
          </a:xfrm>
        </p:grpSpPr>
        <p:grpSp>
          <p:nvGrpSpPr>
            <p:cNvPr id="369" name="Google Shape;369;p9"/>
            <p:cNvGrpSpPr/>
            <p:nvPr/>
          </p:nvGrpSpPr>
          <p:grpSpPr>
            <a:xfrm>
              <a:off x="918856" y="135996"/>
              <a:ext cx="930063" cy="44400"/>
              <a:chOff x="918856" y="135996"/>
              <a:chExt cx="930063" cy="44400"/>
            </a:xfrm>
          </p:grpSpPr>
          <p:sp>
            <p:nvSpPr>
              <p:cNvPr id="370" name="Google Shape;370;p9"/>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1" name="Google Shape;371;p9"/>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2" name="Google Shape;372;p9"/>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3" name="Google Shape;373;p9"/>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4" name="Google Shape;374;p9"/>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5" name="Google Shape;375;p9"/>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6" name="Google Shape;376;p9"/>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7" name="Google Shape;377;p9"/>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78" name="Google Shape;378;p9"/>
            <p:cNvGrpSpPr/>
            <p:nvPr/>
          </p:nvGrpSpPr>
          <p:grpSpPr>
            <a:xfrm>
              <a:off x="918856" y="234585"/>
              <a:ext cx="930063" cy="44400"/>
              <a:chOff x="918856" y="234585"/>
              <a:chExt cx="930063" cy="44400"/>
            </a:xfrm>
          </p:grpSpPr>
          <p:sp>
            <p:nvSpPr>
              <p:cNvPr id="379" name="Google Shape;379;p9"/>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0" name="Google Shape;380;p9"/>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1" name="Google Shape;381;p9"/>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2" name="Google Shape;382;p9"/>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3" name="Google Shape;383;p9"/>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4" name="Google Shape;384;p9"/>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5" name="Google Shape;385;p9"/>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6" name="Google Shape;386;p9"/>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87" name="Google Shape;387;p9"/>
            <p:cNvGrpSpPr/>
            <p:nvPr/>
          </p:nvGrpSpPr>
          <p:grpSpPr>
            <a:xfrm>
              <a:off x="918856" y="333175"/>
              <a:ext cx="930063" cy="44400"/>
              <a:chOff x="918856" y="333175"/>
              <a:chExt cx="930063" cy="44400"/>
            </a:xfrm>
          </p:grpSpPr>
          <p:sp>
            <p:nvSpPr>
              <p:cNvPr id="388" name="Google Shape;388;p9"/>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9" name="Google Shape;389;p9"/>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0" name="Google Shape;390;p9"/>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1" name="Google Shape;391;p9"/>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2" name="Google Shape;392;p9"/>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3" name="Google Shape;393;p9"/>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4" name="Google Shape;394;p9"/>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5" name="Google Shape;395;p9"/>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96" name="Google Shape;396;p9"/>
            <p:cNvGrpSpPr/>
            <p:nvPr/>
          </p:nvGrpSpPr>
          <p:grpSpPr>
            <a:xfrm>
              <a:off x="918856" y="431764"/>
              <a:ext cx="930063" cy="44400"/>
              <a:chOff x="918856" y="431764"/>
              <a:chExt cx="930063" cy="44400"/>
            </a:xfrm>
          </p:grpSpPr>
          <p:sp>
            <p:nvSpPr>
              <p:cNvPr id="397" name="Google Shape;397;p9"/>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8" name="Google Shape;398;p9"/>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9" name="Google Shape;399;p9"/>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0" name="Google Shape;400;p9"/>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1" name="Google Shape;401;p9"/>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2" name="Google Shape;402;p9"/>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3" name="Google Shape;403;p9"/>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4" name="Google Shape;404;p9"/>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405" name="Google Shape;405;p9"/>
          <p:cNvGrpSpPr/>
          <p:nvPr/>
        </p:nvGrpSpPr>
        <p:grpSpPr>
          <a:xfrm rot="10800000">
            <a:off x="161925" y="-108292"/>
            <a:ext cx="9287025" cy="5019825"/>
            <a:chOff x="-371475" y="247650"/>
            <a:chExt cx="9287025" cy="5019825"/>
          </a:xfrm>
        </p:grpSpPr>
        <p:sp>
          <p:nvSpPr>
            <p:cNvPr id="406" name="Google Shape;406;p9"/>
            <p:cNvSpPr/>
            <p:nvPr/>
          </p:nvSpPr>
          <p:spPr>
            <a:xfrm>
              <a:off x="-371475" y="752475"/>
              <a:ext cx="790500" cy="285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7" name="Google Shape;407;p9"/>
            <p:cNvSpPr/>
            <p:nvPr/>
          </p:nvSpPr>
          <p:spPr>
            <a:xfrm>
              <a:off x="8829675" y="2495550"/>
              <a:ext cx="84000" cy="84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8" name="Google Shape;408;p9"/>
            <p:cNvSpPr/>
            <p:nvPr/>
          </p:nvSpPr>
          <p:spPr>
            <a:xfrm>
              <a:off x="8629650" y="28003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9" name="Google Shape;409;p9"/>
            <p:cNvSpPr/>
            <p:nvPr/>
          </p:nvSpPr>
          <p:spPr>
            <a:xfrm>
              <a:off x="266700" y="2476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10" name="Google Shape;410;p9"/>
            <p:cNvSpPr/>
            <p:nvPr/>
          </p:nvSpPr>
          <p:spPr>
            <a:xfrm>
              <a:off x="3938550" y="4733925"/>
              <a:ext cx="1266900" cy="219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11" name="Google Shape;411;p9"/>
            <p:cNvSpPr/>
            <p:nvPr/>
          </p:nvSpPr>
          <p:spPr>
            <a:xfrm>
              <a:off x="218925" y="4981575"/>
              <a:ext cx="285900" cy="285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2"/>
        <p:cNvGrpSpPr/>
        <p:nvPr/>
      </p:nvGrpSpPr>
      <p:grpSpPr>
        <a:xfrm>
          <a:off x="0" y="0"/>
          <a:ext cx="0" cy="0"/>
          <a:chOff x="0" y="0"/>
          <a:chExt cx="0" cy="0"/>
        </a:xfrm>
      </p:grpSpPr>
      <p:sp>
        <p:nvSpPr>
          <p:cNvPr id="413" name="Google Shape;413;p10"/>
          <p:cNvSpPr>
            <a:spLocks noGrp="1"/>
          </p:cNvSpPr>
          <p:nvPr>
            <p:ph type="pic" idx="2"/>
          </p:nvPr>
        </p:nvSpPr>
        <p:spPr>
          <a:xfrm>
            <a:off x="-75" y="-150"/>
            <a:ext cx="9144000" cy="5143500"/>
          </a:xfrm>
          <a:prstGeom prst="rect">
            <a:avLst/>
          </a:prstGeom>
          <a:noFill/>
          <a:ln>
            <a:noFill/>
          </a:ln>
        </p:spPr>
      </p:sp>
      <p:sp>
        <p:nvSpPr>
          <p:cNvPr id="414" name="Google Shape;414;p10"/>
          <p:cNvSpPr txBox="1">
            <a:spLocks noGrp="1"/>
          </p:cNvSpPr>
          <p:nvPr>
            <p:ph type="title"/>
          </p:nvPr>
        </p:nvSpPr>
        <p:spPr>
          <a:xfrm>
            <a:off x="720000" y="4035875"/>
            <a:ext cx="7704000" cy="572700"/>
          </a:xfrm>
          <a:prstGeom prst="rect">
            <a:avLst/>
          </a:prstGeom>
          <a:solidFill>
            <a:schemeClr val="lt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a:lvl2pPr>
            <a:lvl3pPr lvl="2" algn="ctr" rtl="0">
              <a:lnSpc>
                <a:spcPct val="100000"/>
              </a:lnSpc>
              <a:spcBef>
                <a:spcPts val="0"/>
              </a:spcBef>
              <a:spcAft>
                <a:spcPts val="0"/>
              </a:spcAft>
              <a:buSzPts val="3000"/>
              <a:buNone/>
              <a:defRPr/>
            </a:lvl3pPr>
            <a:lvl4pPr lvl="3" algn="ctr" rtl="0">
              <a:lnSpc>
                <a:spcPct val="100000"/>
              </a:lnSpc>
              <a:spcBef>
                <a:spcPts val="0"/>
              </a:spcBef>
              <a:spcAft>
                <a:spcPts val="0"/>
              </a:spcAft>
              <a:buSzPts val="3000"/>
              <a:buNone/>
              <a:defRPr/>
            </a:lvl4pPr>
            <a:lvl5pPr lvl="4" algn="ctr" rtl="0">
              <a:lnSpc>
                <a:spcPct val="100000"/>
              </a:lnSpc>
              <a:spcBef>
                <a:spcPts val="0"/>
              </a:spcBef>
              <a:spcAft>
                <a:spcPts val="0"/>
              </a:spcAft>
              <a:buSzPts val="3000"/>
              <a:buNone/>
              <a:defRPr/>
            </a:lvl5pPr>
            <a:lvl6pPr lvl="5" algn="ctr" rtl="0">
              <a:lnSpc>
                <a:spcPct val="100000"/>
              </a:lnSpc>
              <a:spcBef>
                <a:spcPts val="0"/>
              </a:spcBef>
              <a:spcAft>
                <a:spcPts val="0"/>
              </a:spcAft>
              <a:buSzPts val="3000"/>
              <a:buNone/>
              <a:defRPr/>
            </a:lvl6pPr>
            <a:lvl7pPr lvl="6" algn="ctr" rtl="0">
              <a:lnSpc>
                <a:spcPct val="100000"/>
              </a:lnSpc>
              <a:spcBef>
                <a:spcPts val="0"/>
              </a:spcBef>
              <a:spcAft>
                <a:spcPts val="0"/>
              </a:spcAft>
              <a:buSzPts val="3000"/>
              <a:buNone/>
              <a:defRPr/>
            </a:lvl7pPr>
            <a:lvl8pPr lvl="7" algn="ctr" rtl="0">
              <a:lnSpc>
                <a:spcPct val="100000"/>
              </a:lnSpc>
              <a:spcBef>
                <a:spcPts val="0"/>
              </a:spcBef>
              <a:spcAft>
                <a:spcPts val="0"/>
              </a:spcAft>
              <a:buSzPts val="3000"/>
              <a:buNone/>
              <a:defRPr/>
            </a:lvl8pPr>
            <a:lvl9pPr lvl="8" algn="ctr" rtl="0">
              <a:lnSpc>
                <a:spcPct val="100000"/>
              </a:lnSpc>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5"/>
        <p:cNvGrpSpPr/>
        <p:nvPr/>
      </p:nvGrpSpPr>
      <p:grpSpPr>
        <a:xfrm>
          <a:off x="0" y="0"/>
          <a:ext cx="0" cy="0"/>
          <a:chOff x="0" y="0"/>
          <a:chExt cx="0" cy="0"/>
        </a:xfrm>
      </p:grpSpPr>
      <p:grpSp>
        <p:nvGrpSpPr>
          <p:cNvPr id="416" name="Google Shape;416;p11"/>
          <p:cNvGrpSpPr/>
          <p:nvPr/>
        </p:nvGrpSpPr>
        <p:grpSpPr>
          <a:xfrm flipH="1">
            <a:off x="-29475" y="3629025"/>
            <a:ext cx="9259200" cy="1885950"/>
            <a:chOff x="-29475" y="3552825"/>
            <a:chExt cx="9259200" cy="1885950"/>
          </a:xfrm>
        </p:grpSpPr>
        <p:sp>
          <p:nvSpPr>
            <p:cNvPr id="417" name="Google Shape;417;p11"/>
            <p:cNvSpPr/>
            <p:nvPr/>
          </p:nvSpPr>
          <p:spPr>
            <a:xfrm>
              <a:off x="-29475" y="3993950"/>
              <a:ext cx="2019075" cy="1171650"/>
            </a:xfrm>
            <a:custGeom>
              <a:avLst/>
              <a:gdLst/>
              <a:ahLst/>
              <a:cxnLst/>
              <a:rect l="l" t="t" r="r" b="b"/>
              <a:pathLst>
                <a:path w="80763" h="46866" extrusionOk="0">
                  <a:moveTo>
                    <a:pt x="0" y="37729"/>
                  </a:moveTo>
                  <a:lnTo>
                    <a:pt x="22107" y="0"/>
                  </a:lnTo>
                  <a:lnTo>
                    <a:pt x="47161" y="38318"/>
                  </a:lnTo>
                  <a:lnTo>
                    <a:pt x="55709" y="30065"/>
                  </a:lnTo>
                  <a:lnTo>
                    <a:pt x="63962" y="43329"/>
                  </a:lnTo>
                  <a:lnTo>
                    <a:pt x="73394" y="24170"/>
                  </a:lnTo>
                  <a:lnTo>
                    <a:pt x="80763" y="46866"/>
                  </a:lnTo>
                </a:path>
              </a:pathLst>
            </a:custGeom>
            <a:noFill/>
            <a:ln w="19050" cap="flat" cmpd="sng">
              <a:solidFill>
                <a:schemeClr val="accent2"/>
              </a:solidFill>
              <a:prstDash val="solid"/>
              <a:round/>
              <a:headEnd type="none" w="med" len="med"/>
              <a:tailEnd type="none" w="med" len="med"/>
            </a:ln>
          </p:spPr>
        </p:sp>
        <p:sp>
          <p:nvSpPr>
            <p:cNvPr id="418" name="Google Shape;418;p11"/>
            <p:cNvSpPr/>
            <p:nvPr/>
          </p:nvSpPr>
          <p:spPr>
            <a:xfrm>
              <a:off x="1809750" y="4591050"/>
              <a:ext cx="5010150" cy="847725"/>
            </a:xfrm>
            <a:custGeom>
              <a:avLst/>
              <a:gdLst/>
              <a:ahLst/>
              <a:cxnLst/>
              <a:rect l="l" t="t" r="r" b="b"/>
              <a:pathLst>
                <a:path w="200406" h="33909" extrusionOk="0">
                  <a:moveTo>
                    <a:pt x="0" y="22479"/>
                  </a:moveTo>
                  <a:lnTo>
                    <a:pt x="19431" y="2286"/>
                  </a:lnTo>
                  <a:lnTo>
                    <a:pt x="43434" y="18669"/>
                  </a:lnTo>
                  <a:lnTo>
                    <a:pt x="75819" y="0"/>
                  </a:lnTo>
                  <a:lnTo>
                    <a:pt x="112776" y="33909"/>
                  </a:lnTo>
                  <a:lnTo>
                    <a:pt x="137541" y="1143"/>
                  </a:lnTo>
                  <a:lnTo>
                    <a:pt x="153162" y="15621"/>
                  </a:lnTo>
                  <a:lnTo>
                    <a:pt x="160401" y="7239"/>
                  </a:lnTo>
                  <a:lnTo>
                    <a:pt x="174117" y="28956"/>
                  </a:lnTo>
                  <a:lnTo>
                    <a:pt x="187071" y="2286"/>
                  </a:lnTo>
                  <a:lnTo>
                    <a:pt x="200406" y="28956"/>
                  </a:lnTo>
                </a:path>
              </a:pathLst>
            </a:custGeom>
            <a:noFill/>
            <a:ln w="19050" cap="flat" cmpd="sng">
              <a:solidFill>
                <a:schemeClr val="lt2"/>
              </a:solidFill>
              <a:prstDash val="solid"/>
              <a:round/>
              <a:headEnd type="none" w="med" len="med"/>
              <a:tailEnd type="none" w="med" len="med"/>
            </a:ln>
          </p:spPr>
        </p:sp>
        <p:sp>
          <p:nvSpPr>
            <p:cNvPr id="419" name="Google Shape;419;p11"/>
            <p:cNvSpPr/>
            <p:nvPr/>
          </p:nvSpPr>
          <p:spPr>
            <a:xfrm>
              <a:off x="6534150" y="3552825"/>
              <a:ext cx="2695575" cy="1704975"/>
            </a:xfrm>
            <a:custGeom>
              <a:avLst/>
              <a:gdLst/>
              <a:ahLst/>
              <a:cxnLst/>
              <a:rect l="l" t="t" r="r" b="b"/>
              <a:pathLst>
                <a:path w="107823" h="68199" extrusionOk="0">
                  <a:moveTo>
                    <a:pt x="0" y="64008"/>
                  </a:moveTo>
                  <a:lnTo>
                    <a:pt x="9525" y="48006"/>
                  </a:lnTo>
                  <a:lnTo>
                    <a:pt x="14097" y="52959"/>
                  </a:lnTo>
                  <a:lnTo>
                    <a:pt x="20193" y="41148"/>
                  </a:lnTo>
                  <a:lnTo>
                    <a:pt x="32004" y="68199"/>
                  </a:lnTo>
                  <a:lnTo>
                    <a:pt x="49149" y="35052"/>
                  </a:lnTo>
                  <a:lnTo>
                    <a:pt x="62103" y="53721"/>
                  </a:lnTo>
                  <a:lnTo>
                    <a:pt x="107823" y="0"/>
                  </a:lnTo>
                </a:path>
              </a:pathLst>
            </a:custGeom>
            <a:noFill/>
            <a:ln w="19050" cap="flat" cmpd="sng">
              <a:solidFill>
                <a:schemeClr val="accent2"/>
              </a:solidFill>
              <a:prstDash val="solid"/>
              <a:round/>
              <a:headEnd type="none" w="med" len="med"/>
              <a:tailEnd type="none" w="med" len="med"/>
            </a:ln>
          </p:spPr>
        </p:sp>
      </p:grpSp>
      <p:grpSp>
        <p:nvGrpSpPr>
          <p:cNvPr id="420" name="Google Shape;420;p11"/>
          <p:cNvGrpSpPr/>
          <p:nvPr/>
        </p:nvGrpSpPr>
        <p:grpSpPr>
          <a:xfrm flipH="1">
            <a:off x="1079438" y="4038575"/>
            <a:ext cx="7631038" cy="1127125"/>
            <a:chOff x="489775" y="3962375"/>
            <a:chExt cx="7631038" cy="1127125"/>
          </a:xfrm>
        </p:grpSpPr>
        <p:sp>
          <p:nvSpPr>
            <p:cNvPr id="421" name="Google Shape;421;p11"/>
            <p:cNvSpPr/>
            <p:nvPr/>
          </p:nvSpPr>
          <p:spPr>
            <a:xfrm>
              <a:off x="489775" y="39623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2" name="Google Shape;422;p11"/>
            <p:cNvSpPr/>
            <p:nvPr/>
          </p:nvSpPr>
          <p:spPr>
            <a:xfrm>
              <a:off x="1771425" y="45655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3" name="Google Shape;423;p11"/>
            <p:cNvSpPr/>
            <p:nvPr/>
          </p:nvSpPr>
          <p:spPr>
            <a:xfrm>
              <a:off x="1331950" y="47163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4" name="Google Shape;424;p11"/>
            <p:cNvSpPr/>
            <p:nvPr/>
          </p:nvSpPr>
          <p:spPr>
            <a:xfrm>
              <a:off x="2261425" y="460857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5" name="Google Shape;425;p11"/>
            <p:cNvSpPr/>
            <p:nvPr/>
          </p:nvSpPr>
          <p:spPr>
            <a:xfrm>
              <a:off x="3671125" y="45609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6" name="Google Shape;426;p11"/>
            <p:cNvSpPr/>
            <p:nvPr/>
          </p:nvSpPr>
          <p:spPr>
            <a:xfrm>
              <a:off x="2861500" y="502290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7" name="Google Shape;427;p11"/>
            <p:cNvSpPr/>
            <p:nvPr/>
          </p:nvSpPr>
          <p:spPr>
            <a:xfrm>
              <a:off x="5216575" y="4591056"/>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8" name="Google Shape;428;p11"/>
            <p:cNvSpPr/>
            <p:nvPr/>
          </p:nvSpPr>
          <p:spPr>
            <a:xfrm>
              <a:off x="5785706" y="47371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9" name="Google Shape;429;p11"/>
            <p:cNvSpPr/>
            <p:nvPr/>
          </p:nvSpPr>
          <p:spPr>
            <a:xfrm>
              <a:off x="6454831" y="461332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0" name="Google Shape;430;p11"/>
            <p:cNvSpPr/>
            <p:nvPr/>
          </p:nvSpPr>
          <p:spPr>
            <a:xfrm>
              <a:off x="6737388" y="47163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1" name="Google Shape;431;p11"/>
            <p:cNvSpPr/>
            <p:nvPr/>
          </p:nvSpPr>
          <p:spPr>
            <a:xfrm>
              <a:off x="7004088" y="45520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2" name="Google Shape;432;p11"/>
            <p:cNvSpPr/>
            <p:nvPr/>
          </p:nvSpPr>
          <p:spPr>
            <a:xfrm>
              <a:off x="7727988" y="43924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3" name="Google Shape;433;p11"/>
            <p:cNvSpPr/>
            <p:nvPr/>
          </p:nvSpPr>
          <p:spPr>
            <a:xfrm>
              <a:off x="8054213" y="48592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
        <p:nvSpPr>
          <p:cNvPr id="434" name="Google Shape;434;p11"/>
          <p:cNvSpPr/>
          <p:nvPr/>
        </p:nvSpPr>
        <p:spPr>
          <a:xfrm>
            <a:off x="202425" y="692025"/>
            <a:ext cx="706500" cy="7065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435" name="Google Shape;435;p11"/>
          <p:cNvGrpSpPr/>
          <p:nvPr/>
        </p:nvGrpSpPr>
        <p:grpSpPr>
          <a:xfrm flipH="1">
            <a:off x="643875" y="266700"/>
            <a:ext cx="8326525" cy="2520825"/>
            <a:chOff x="215675" y="266700"/>
            <a:chExt cx="8326525" cy="2520825"/>
          </a:xfrm>
        </p:grpSpPr>
        <p:sp>
          <p:nvSpPr>
            <p:cNvPr id="436" name="Google Shape;436;p11"/>
            <p:cNvSpPr/>
            <p:nvPr/>
          </p:nvSpPr>
          <p:spPr>
            <a:xfrm flipH="1">
              <a:off x="215675" y="2371725"/>
              <a:ext cx="415800" cy="41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7" name="Google Shape;437;p11"/>
            <p:cNvSpPr/>
            <p:nvPr/>
          </p:nvSpPr>
          <p:spPr>
            <a:xfrm flipH="1">
              <a:off x="8475600" y="657100"/>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8" name="Google Shape;438;p11"/>
            <p:cNvSpPr/>
            <p:nvPr/>
          </p:nvSpPr>
          <p:spPr>
            <a:xfrm flipH="1">
              <a:off x="406175" y="213030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9" name="Google Shape;439;p11"/>
            <p:cNvSpPr/>
            <p:nvPr/>
          </p:nvSpPr>
          <p:spPr>
            <a:xfrm flipH="1">
              <a:off x="7861350" y="266700"/>
              <a:ext cx="415800" cy="415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0" name="Google Shape;440;p11"/>
            <p:cNvSpPr/>
            <p:nvPr/>
          </p:nvSpPr>
          <p:spPr>
            <a:xfrm>
              <a:off x="993725" y="400050"/>
              <a:ext cx="847800" cy="244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1" name="Google Shape;441;p11"/>
            <p:cNvSpPr/>
            <p:nvPr/>
          </p:nvSpPr>
          <p:spPr>
            <a:xfrm>
              <a:off x="1136600" y="615675"/>
              <a:ext cx="66600" cy="66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42" name="Google Shape;442;p11"/>
          <p:cNvGrpSpPr/>
          <p:nvPr/>
        </p:nvGrpSpPr>
        <p:grpSpPr>
          <a:xfrm flipH="1">
            <a:off x="6774356" y="155046"/>
            <a:ext cx="415789" cy="340244"/>
            <a:chOff x="3924300" y="76200"/>
            <a:chExt cx="622625" cy="509500"/>
          </a:xfrm>
        </p:grpSpPr>
        <p:grpSp>
          <p:nvGrpSpPr>
            <p:cNvPr id="443" name="Google Shape;443;p11"/>
            <p:cNvGrpSpPr/>
            <p:nvPr/>
          </p:nvGrpSpPr>
          <p:grpSpPr>
            <a:xfrm>
              <a:off x="3924300" y="76200"/>
              <a:ext cx="622625" cy="66600"/>
              <a:chOff x="3924300" y="76200"/>
              <a:chExt cx="622625" cy="66600"/>
            </a:xfrm>
          </p:grpSpPr>
          <p:sp>
            <p:nvSpPr>
              <p:cNvPr id="444" name="Google Shape;444;p11"/>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5" name="Google Shape;445;p11"/>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6" name="Google Shape;446;p11"/>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7" name="Google Shape;447;p11"/>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48" name="Google Shape;448;p11"/>
            <p:cNvGrpSpPr/>
            <p:nvPr/>
          </p:nvGrpSpPr>
          <p:grpSpPr>
            <a:xfrm>
              <a:off x="3924300" y="223833"/>
              <a:ext cx="622625" cy="66600"/>
              <a:chOff x="3924300" y="225025"/>
              <a:chExt cx="622625" cy="66600"/>
            </a:xfrm>
          </p:grpSpPr>
          <p:sp>
            <p:nvSpPr>
              <p:cNvPr id="449" name="Google Shape;449;p11"/>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0" name="Google Shape;450;p11"/>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1" name="Google Shape;451;p11"/>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2" name="Google Shape;452;p11"/>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53" name="Google Shape;453;p11"/>
            <p:cNvGrpSpPr/>
            <p:nvPr/>
          </p:nvGrpSpPr>
          <p:grpSpPr>
            <a:xfrm>
              <a:off x="3924300" y="371467"/>
              <a:ext cx="622625" cy="66600"/>
              <a:chOff x="3924300" y="373850"/>
              <a:chExt cx="622625" cy="66600"/>
            </a:xfrm>
          </p:grpSpPr>
          <p:sp>
            <p:nvSpPr>
              <p:cNvPr id="454" name="Google Shape;454;p11"/>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5" name="Google Shape;455;p11"/>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6" name="Google Shape;456;p11"/>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7" name="Google Shape;457;p11"/>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58" name="Google Shape;458;p11"/>
            <p:cNvGrpSpPr/>
            <p:nvPr/>
          </p:nvGrpSpPr>
          <p:grpSpPr>
            <a:xfrm>
              <a:off x="3924300" y="519100"/>
              <a:ext cx="622625" cy="66600"/>
              <a:chOff x="3924300" y="519100"/>
              <a:chExt cx="622625" cy="66600"/>
            </a:xfrm>
          </p:grpSpPr>
          <p:sp>
            <p:nvSpPr>
              <p:cNvPr id="459" name="Google Shape;459;p11"/>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60" name="Google Shape;460;p11"/>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61" name="Google Shape;461;p11"/>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62" name="Google Shape;462;p11"/>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
        <p:nvSpPr>
          <p:cNvPr id="463" name="Google Shape;463;p11"/>
          <p:cNvSpPr txBox="1">
            <a:spLocks noGrp="1"/>
          </p:cNvSpPr>
          <p:nvPr>
            <p:ph type="title" hasCustomPrompt="1"/>
          </p:nvPr>
        </p:nvSpPr>
        <p:spPr>
          <a:xfrm>
            <a:off x="1618350" y="1693500"/>
            <a:ext cx="5907300" cy="1344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r>
              <a:t>xx%</a:t>
            </a:r>
          </a:p>
        </p:txBody>
      </p:sp>
      <p:sp>
        <p:nvSpPr>
          <p:cNvPr id="464" name="Google Shape;464;p11"/>
          <p:cNvSpPr txBox="1">
            <a:spLocks noGrp="1"/>
          </p:cNvSpPr>
          <p:nvPr>
            <p:ph type="subTitle" idx="1"/>
          </p:nvPr>
        </p:nvSpPr>
        <p:spPr>
          <a:xfrm>
            <a:off x="1618350" y="3038400"/>
            <a:ext cx="5907300" cy="411600"/>
          </a:xfrm>
          <a:prstGeom prst="rect">
            <a:avLst/>
          </a:prstGeom>
          <a:solidFill>
            <a:schemeClr val="lt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1600"/>
              <a:buNone/>
              <a:defRPr sz="1600">
                <a:solidFill>
                  <a:schemeClr val="lt1"/>
                </a:solidFill>
              </a:defRPr>
            </a:lvl1pPr>
            <a:lvl2pPr lvl="1" algn="ctr" rtl="0">
              <a:lnSpc>
                <a:spcPct val="115000"/>
              </a:lnSpc>
              <a:spcBef>
                <a:spcPts val="0"/>
              </a:spcBef>
              <a:spcAft>
                <a:spcPts val="0"/>
              </a:spcAft>
              <a:buSzPts val="1600"/>
              <a:buNone/>
              <a:defRPr sz="1600"/>
            </a:lvl2pPr>
            <a:lvl3pPr lvl="2" algn="ctr" rtl="0">
              <a:lnSpc>
                <a:spcPct val="115000"/>
              </a:lnSpc>
              <a:spcBef>
                <a:spcPts val="0"/>
              </a:spcBef>
              <a:spcAft>
                <a:spcPts val="0"/>
              </a:spcAft>
              <a:buSzPts val="1600"/>
              <a:buNone/>
              <a:defRPr sz="1600"/>
            </a:lvl3pPr>
            <a:lvl4pPr lvl="3" algn="ctr" rtl="0">
              <a:lnSpc>
                <a:spcPct val="115000"/>
              </a:lnSpc>
              <a:spcBef>
                <a:spcPts val="0"/>
              </a:spcBef>
              <a:spcAft>
                <a:spcPts val="0"/>
              </a:spcAft>
              <a:buSzPts val="1600"/>
              <a:buNone/>
              <a:defRPr sz="1600"/>
            </a:lvl4pPr>
            <a:lvl5pPr lvl="4" algn="ctr" rtl="0">
              <a:lnSpc>
                <a:spcPct val="115000"/>
              </a:lnSpc>
              <a:spcBef>
                <a:spcPts val="0"/>
              </a:spcBef>
              <a:spcAft>
                <a:spcPts val="0"/>
              </a:spcAft>
              <a:buSzPts val="1600"/>
              <a:buNone/>
              <a:defRPr sz="1600"/>
            </a:lvl5pPr>
            <a:lvl6pPr lvl="5" algn="ctr" rtl="0">
              <a:lnSpc>
                <a:spcPct val="115000"/>
              </a:lnSpc>
              <a:spcBef>
                <a:spcPts val="0"/>
              </a:spcBef>
              <a:spcAft>
                <a:spcPts val="0"/>
              </a:spcAft>
              <a:buSzPts val="1600"/>
              <a:buNone/>
              <a:defRPr sz="1600"/>
            </a:lvl6pPr>
            <a:lvl7pPr lvl="6" algn="ctr" rtl="0">
              <a:lnSpc>
                <a:spcPct val="115000"/>
              </a:lnSpc>
              <a:spcBef>
                <a:spcPts val="0"/>
              </a:spcBef>
              <a:spcAft>
                <a:spcPts val="0"/>
              </a:spcAft>
              <a:buSzPts val="1600"/>
              <a:buNone/>
              <a:defRPr sz="1600"/>
            </a:lvl7pPr>
            <a:lvl8pPr lvl="7" algn="ctr" rtl="0">
              <a:lnSpc>
                <a:spcPct val="115000"/>
              </a:lnSpc>
              <a:spcBef>
                <a:spcPts val="0"/>
              </a:spcBef>
              <a:spcAft>
                <a:spcPts val="0"/>
              </a:spcAft>
              <a:buSzPts val="1600"/>
              <a:buNone/>
              <a:defRPr sz="1600"/>
            </a:lvl8pPr>
            <a:lvl9pPr lvl="8" algn="ctr" rtl="0">
              <a:lnSpc>
                <a:spcPct val="115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1pPr>
            <a:lvl2pPr lvl="1"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2pPr>
            <a:lvl3pPr lvl="2"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3pPr>
            <a:lvl4pPr lvl="3"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4pPr>
            <a:lvl5pPr lvl="4"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5pPr>
            <a:lvl6pPr lvl="5"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6pPr>
            <a:lvl7pPr lvl="6"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7pPr>
            <a:lvl8pPr lvl="7"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8pPr>
            <a:lvl9pPr lvl="8"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2"/>
              </a:buClr>
              <a:buSzPts val="1400"/>
              <a:buFont typeface="Quicksand Medium"/>
              <a:buChar char="■"/>
              <a:defRPr>
                <a:solidFill>
                  <a:schemeClr val="dk1"/>
                </a:solidFill>
                <a:latin typeface="Quicksand Medium"/>
                <a:ea typeface="Quicksand Medium"/>
                <a:cs typeface="Quicksand Medium"/>
                <a:sym typeface="Quicksand Medium"/>
              </a:defRPr>
            </a:lvl1pPr>
            <a:lvl2pPr marL="914400" lvl="1"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2pPr>
            <a:lvl3pPr marL="1371600" lvl="2"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3pPr>
            <a:lvl4pPr marL="1828800" lvl="3"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4pPr>
            <a:lvl5pPr marL="2286000" lvl="4"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5pPr>
            <a:lvl6pPr marL="2743200" lvl="5"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6pPr>
            <a:lvl7pPr marL="3200400" lvl="6"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7pPr>
            <a:lvl8pPr marL="3657600" lvl="7"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8pPr>
            <a:lvl9pPr marL="4114800" lvl="8"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44"/>
        <p:cNvGrpSpPr/>
        <p:nvPr/>
      </p:nvGrpSpPr>
      <p:grpSpPr>
        <a:xfrm>
          <a:off x="0" y="0"/>
          <a:ext cx="0" cy="0"/>
          <a:chOff x="0" y="0"/>
          <a:chExt cx="0" cy="0"/>
        </a:xfrm>
      </p:grpSpPr>
      <p:sp>
        <p:nvSpPr>
          <p:cNvPr id="1145" name="Google Shape;114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146" name="Google Shape;114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hyperlink" Target="https://docs.google.com/spreadsheets/d/1eNLOEZrVpDcChRIAj1XCKRKvqohRXs2OwIgvrfuXDzY/copy#gid=1051421447"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12.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vector/flat-design-minimal-technology-landing-page_19383019.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Plus+Jakarta+Sans" TargetMode="External"/><Relationship Id="rId2" Type="http://schemas.openxmlformats.org/officeDocument/2006/relationships/notesSlide" Target="../notesSlides/notesSlide30.xml"/><Relationship Id="rId1" Type="http://schemas.openxmlformats.org/officeDocument/2006/relationships/slideLayout" Target="../slideLayouts/slideLayout24.xml"/><Relationship Id="rId4" Type="http://schemas.openxmlformats.org/officeDocument/2006/relationships/hyperlink" Target="https://fonts.google.com/specimen/Quicksand"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23.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hyperlink" Target="https://exame.com/bussola/apos-pandemia-brasileiros-apresentam-ate-4-anos-de-defasagem-educacional/?form=MG0AV3" TargetMode="External"/><Relationship Id="rId2" Type="http://schemas.openxmlformats.org/officeDocument/2006/relationships/notesSlide" Target="../notesSlides/notesSlide9.xml"/><Relationship Id="rId1" Type="http://schemas.openxmlformats.org/officeDocument/2006/relationships/slideLayout" Target="../slideLayouts/slideLayout19.xml"/><Relationship Id="rId5" Type="http://schemas.openxmlformats.org/officeDocument/2006/relationships/hyperlink" Target="https://brasil.un.org/pt-br/sdgs" TargetMode="External"/><Relationship Id="rId4" Type="http://schemas.openxmlformats.org/officeDocument/2006/relationships/hyperlink" Target="https://veja.abril.com.br/tecnologia/falta-formacao-em-tecnologia-aplicada-aos-professores-diz-pesquisa/?form=MG0AV3"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p29"/>
          <p:cNvSpPr txBox="1">
            <a:spLocks noGrp="1"/>
          </p:cNvSpPr>
          <p:nvPr>
            <p:ph type="ctrTitle"/>
          </p:nvPr>
        </p:nvSpPr>
        <p:spPr>
          <a:xfrm>
            <a:off x="1917600" y="1255561"/>
            <a:ext cx="5308800" cy="213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3800" dirty="0">
                <a:solidFill>
                  <a:srgbClr val="00245C"/>
                </a:solidFill>
              </a:rPr>
              <a:t>ATE</a:t>
            </a:r>
            <a:br>
              <a:rPr lang="en" dirty="0">
                <a:solidFill>
                  <a:srgbClr val="00245C"/>
                </a:solidFill>
              </a:rPr>
            </a:br>
            <a:r>
              <a:rPr lang="en" sz="2800" b="0" dirty="0">
                <a:solidFill>
                  <a:srgbClr val="00245C"/>
                </a:solidFill>
                <a:latin typeface="Plus Jakarta Sans Light"/>
                <a:ea typeface="Plus Jakarta Sans Light"/>
                <a:cs typeface="Plus Jakarta Sans Light"/>
                <a:sym typeface="Plus Jakarta Sans Light"/>
              </a:rPr>
              <a:t>Aiello Technology Education</a:t>
            </a:r>
            <a:endParaRPr b="0" dirty="0">
              <a:solidFill>
                <a:srgbClr val="00245C"/>
              </a:solidFill>
              <a:latin typeface="Plus Jakarta Sans Light"/>
              <a:ea typeface="Plus Jakarta Sans Light"/>
              <a:cs typeface="Plus Jakarta Sans Light"/>
              <a:sym typeface="Plus Jakarta Sans Light"/>
            </a:endParaRPr>
          </a:p>
        </p:txBody>
      </p:sp>
      <p:sp>
        <p:nvSpPr>
          <p:cNvPr id="1155" name="Google Shape;1155;p29"/>
          <p:cNvSpPr txBox="1">
            <a:spLocks noGrp="1"/>
          </p:cNvSpPr>
          <p:nvPr>
            <p:ph type="subTitle" idx="1"/>
          </p:nvPr>
        </p:nvSpPr>
        <p:spPr>
          <a:xfrm>
            <a:off x="1917600" y="3472127"/>
            <a:ext cx="5308800" cy="41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Desenvolvido por Lucas Eduardo Aiello</a:t>
            </a:r>
            <a:endParaRPr dirty="0"/>
          </a:p>
        </p:txBody>
      </p:sp>
      <p:grpSp>
        <p:nvGrpSpPr>
          <p:cNvPr id="1156" name="Google Shape;1156;p29"/>
          <p:cNvGrpSpPr/>
          <p:nvPr/>
        </p:nvGrpSpPr>
        <p:grpSpPr>
          <a:xfrm>
            <a:off x="7562850" y="574146"/>
            <a:ext cx="847800" cy="527229"/>
            <a:chOff x="7734300" y="650346"/>
            <a:chExt cx="847800" cy="527229"/>
          </a:xfrm>
        </p:grpSpPr>
        <p:sp>
          <p:nvSpPr>
            <p:cNvPr id="1157" name="Google Shape;1157;p29"/>
            <p:cNvSpPr/>
            <p:nvPr/>
          </p:nvSpPr>
          <p:spPr>
            <a:xfrm>
              <a:off x="7734300" y="895350"/>
              <a:ext cx="847800" cy="244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158" name="Google Shape;1158;p29"/>
            <p:cNvGrpSpPr/>
            <p:nvPr/>
          </p:nvGrpSpPr>
          <p:grpSpPr>
            <a:xfrm>
              <a:off x="8014981" y="650346"/>
              <a:ext cx="415789" cy="340244"/>
              <a:chOff x="3924300" y="76200"/>
              <a:chExt cx="622625" cy="509500"/>
            </a:xfrm>
          </p:grpSpPr>
          <p:grpSp>
            <p:nvGrpSpPr>
              <p:cNvPr id="1159" name="Google Shape;1159;p29"/>
              <p:cNvGrpSpPr/>
              <p:nvPr/>
            </p:nvGrpSpPr>
            <p:grpSpPr>
              <a:xfrm>
                <a:off x="3924300" y="76200"/>
                <a:ext cx="622625" cy="66600"/>
                <a:chOff x="3924300" y="76200"/>
                <a:chExt cx="622625" cy="66600"/>
              </a:xfrm>
            </p:grpSpPr>
            <p:sp>
              <p:nvSpPr>
                <p:cNvPr id="1160" name="Google Shape;1160;p29"/>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1" name="Google Shape;1161;p29"/>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2" name="Google Shape;1162;p29"/>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3" name="Google Shape;1163;p29"/>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64" name="Google Shape;1164;p29"/>
              <p:cNvGrpSpPr/>
              <p:nvPr/>
            </p:nvGrpSpPr>
            <p:grpSpPr>
              <a:xfrm>
                <a:off x="3924300" y="223833"/>
                <a:ext cx="622625" cy="66600"/>
                <a:chOff x="3924300" y="225025"/>
                <a:chExt cx="622625" cy="66600"/>
              </a:xfrm>
            </p:grpSpPr>
            <p:sp>
              <p:nvSpPr>
                <p:cNvPr id="1165" name="Google Shape;1165;p29"/>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6" name="Google Shape;1166;p29"/>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7" name="Google Shape;1167;p29"/>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8" name="Google Shape;1168;p29"/>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69" name="Google Shape;1169;p29"/>
              <p:cNvGrpSpPr/>
              <p:nvPr/>
            </p:nvGrpSpPr>
            <p:grpSpPr>
              <a:xfrm>
                <a:off x="3924300" y="371467"/>
                <a:ext cx="622625" cy="66600"/>
                <a:chOff x="3924300" y="373850"/>
                <a:chExt cx="622625" cy="66600"/>
              </a:xfrm>
            </p:grpSpPr>
            <p:sp>
              <p:nvSpPr>
                <p:cNvPr id="1170" name="Google Shape;1170;p29"/>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1" name="Google Shape;1171;p29"/>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2" name="Google Shape;1172;p29"/>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3" name="Google Shape;1173;p29"/>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74" name="Google Shape;1174;p29"/>
              <p:cNvGrpSpPr/>
              <p:nvPr/>
            </p:nvGrpSpPr>
            <p:grpSpPr>
              <a:xfrm>
                <a:off x="3924300" y="519100"/>
                <a:ext cx="622625" cy="66600"/>
                <a:chOff x="3924300" y="519100"/>
                <a:chExt cx="622625" cy="66600"/>
              </a:xfrm>
            </p:grpSpPr>
            <p:sp>
              <p:nvSpPr>
                <p:cNvPr id="1175" name="Google Shape;1175;p29"/>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6" name="Google Shape;1176;p29"/>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7" name="Google Shape;1177;p29"/>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8" name="Google Shape;1178;p29"/>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
          <p:nvSpPr>
            <p:cNvPr id="1179" name="Google Shape;1179;p29"/>
            <p:cNvSpPr/>
            <p:nvPr/>
          </p:nvSpPr>
          <p:spPr>
            <a:xfrm>
              <a:off x="7877175" y="1110975"/>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8"/>
        <p:cNvGrpSpPr/>
        <p:nvPr/>
      </p:nvGrpSpPr>
      <p:grpSpPr>
        <a:xfrm>
          <a:off x="0" y="0"/>
          <a:ext cx="0" cy="0"/>
          <a:chOff x="0" y="0"/>
          <a:chExt cx="0" cy="0"/>
        </a:xfrm>
      </p:grpSpPr>
      <p:sp>
        <p:nvSpPr>
          <p:cNvPr id="1479" name="Google Shape;1479;p42"/>
          <p:cNvSpPr txBox="1">
            <a:spLocks noGrp="1"/>
          </p:cNvSpPr>
          <p:nvPr>
            <p:ph type="title"/>
          </p:nvPr>
        </p:nvSpPr>
        <p:spPr>
          <a:xfrm>
            <a:off x="1618350" y="1913937"/>
            <a:ext cx="5907300" cy="134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Obrigado pela Atenção!</a:t>
            </a:r>
            <a:endParaRPr dirty="0"/>
          </a:p>
        </p:txBody>
      </p:sp>
      <p:sp>
        <p:nvSpPr>
          <p:cNvPr id="1480" name="Google Shape;1480;p42"/>
          <p:cNvSpPr txBox="1">
            <a:spLocks noGrp="1"/>
          </p:cNvSpPr>
          <p:nvPr>
            <p:ph type="subTitle" idx="1"/>
          </p:nvPr>
        </p:nvSpPr>
        <p:spPr>
          <a:xfrm>
            <a:off x="1618350" y="3258837"/>
            <a:ext cx="59073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Espero que tenham gostado</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1229"/>
        <p:cNvGrpSpPr/>
        <p:nvPr/>
      </p:nvGrpSpPr>
      <p:grpSpPr>
        <a:xfrm>
          <a:off x="0" y="0"/>
          <a:ext cx="0" cy="0"/>
          <a:chOff x="0" y="0"/>
          <a:chExt cx="0" cy="0"/>
        </a:xfrm>
      </p:grpSpPr>
      <p:sp>
        <p:nvSpPr>
          <p:cNvPr id="1230" name="Google Shape;1230;p3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teaching method</a:t>
            </a:r>
            <a:endParaRPr/>
          </a:p>
        </p:txBody>
      </p:sp>
      <p:sp>
        <p:nvSpPr>
          <p:cNvPr id="1231" name="Google Shape;1231;p35"/>
          <p:cNvSpPr/>
          <p:nvPr/>
        </p:nvSpPr>
        <p:spPr>
          <a:xfrm>
            <a:off x="717088" y="2610788"/>
            <a:ext cx="2228100" cy="502800"/>
          </a:xfrm>
          <a:prstGeom prst="roundRect">
            <a:avLst>
              <a:gd name="adj"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Methods</a:t>
            </a:r>
            <a:endParaRPr sz="2000" b="1">
              <a:solidFill>
                <a:schemeClr val="dk1"/>
              </a:solidFill>
              <a:latin typeface="Plus Jakarta Sans"/>
              <a:ea typeface="Plus Jakarta Sans"/>
              <a:cs typeface="Plus Jakarta Sans"/>
              <a:sym typeface="Plus Jakarta Sans"/>
            </a:endParaRPr>
          </a:p>
        </p:txBody>
      </p:sp>
      <p:sp>
        <p:nvSpPr>
          <p:cNvPr id="1232" name="Google Shape;1232;p35"/>
          <p:cNvSpPr/>
          <p:nvPr/>
        </p:nvSpPr>
        <p:spPr>
          <a:xfrm>
            <a:off x="4374597" y="1562100"/>
            <a:ext cx="2449200" cy="502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1"/>
                </a:solidFill>
                <a:latin typeface="Plus Jakarta Sans"/>
                <a:ea typeface="Plus Jakarta Sans"/>
                <a:cs typeface="Plus Jakarta Sans"/>
                <a:sym typeface="Plus Jakarta Sans"/>
              </a:rPr>
              <a:t>Activities</a:t>
            </a:r>
            <a:endParaRPr sz="2000" b="1">
              <a:solidFill>
                <a:schemeClr val="lt1"/>
              </a:solidFill>
              <a:latin typeface="Plus Jakarta Sans"/>
              <a:ea typeface="Plus Jakarta Sans"/>
              <a:cs typeface="Plus Jakarta Sans"/>
              <a:sym typeface="Plus Jakarta Sans"/>
            </a:endParaRPr>
          </a:p>
        </p:txBody>
      </p:sp>
      <p:sp>
        <p:nvSpPr>
          <p:cNvPr id="1233" name="Google Shape;1233;p35"/>
          <p:cNvSpPr/>
          <p:nvPr/>
        </p:nvSpPr>
        <p:spPr>
          <a:xfrm>
            <a:off x="4374580" y="2261225"/>
            <a:ext cx="2449200" cy="502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1"/>
                </a:solidFill>
                <a:latin typeface="Plus Jakarta Sans"/>
                <a:ea typeface="Plus Jakarta Sans"/>
                <a:cs typeface="Plus Jakarta Sans"/>
                <a:sym typeface="Plus Jakarta Sans"/>
              </a:rPr>
              <a:t>Goals</a:t>
            </a:r>
            <a:endParaRPr sz="2000" b="1">
              <a:solidFill>
                <a:schemeClr val="lt1"/>
              </a:solidFill>
              <a:latin typeface="Plus Jakarta Sans"/>
              <a:ea typeface="Plus Jakarta Sans"/>
              <a:cs typeface="Plus Jakarta Sans"/>
              <a:sym typeface="Plus Jakarta Sans"/>
            </a:endParaRPr>
          </a:p>
        </p:txBody>
      </p:sp>
      <p:sp>
        <p:nvSpPr>
          <p:cNvPr id="1234" name="Google Shape;1234;p35"/>
          <p:cNvSpPr/>
          <p:nvPr/>
        </p:nvSpPr>
        <p:spPr>
          <a:xfrm>
            <a:off x="4374598" y="2960350"/>
            <a:ext cx="2449200" cy="502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1"/>
                </a:solidFill>
                <a:latin typeface="Plus Jakarta Sans"/>
                <a:ea typeface="Plus Jakarta Sans"/>
                <a:cs typeface="Plus Jakarta Sans"/>
                <a:sym typeface="Plus Jakarta Sans"/>
              </a:rPr>
              <a:t>Feedback</a:t>
            </a:r>
            <a:endParaRPr sz="2000" b="1">
              <a:solidFill>
                <a:schemeClr val="lt1"/>
              </a:solidFill>
              <a:latin typeface="Plus Jakarta Sans"/>
              <a:ea typeface="Plus Jakarta Sans"/>
              <a:cs typeface="Plus Jakarta Sans"/>
              <a:sym typeface="Plus Jakarta Sans"/>
            </a:endParaRPr>
          </a:p>
        </p:txBody>
      </p:sp>
      <p:sp>
        <p:nvSpPr>
          <p:cNvPr id="1235" name="Google Shape;1235;p35"/>
          <p:cNvSpPr/>
          <p:nvPr/>
        </p:nvSpPr>
        <p:spPr>
          <a:xfrm>
            <a:off x="4374596" y="3659475"/>
            <a:ext cx="2449200" cy="502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1"/>
                </a:solidFill>
                <a:latin typeface="Plus Jakarta Sans"/>
                <a:ea typeface="Plus Jakarta Sans"/>
                <a:cs typeface="Plus Jakarta Sans"/>
                <a:sym typeface="Plus Jakarta Sans"/>
              </a:rPr>
              <a:t>Assessment</a:t>
            </a:r>
            <a:endParaRPr sz="2000" b="1">
              <a:solidFill>
                <a:schemeClr val="lt1"/>
              </a:solidFill>
              <a:latin typeface="Plus Jakarta Sans"/>
              <a:ea typeface="Plus Jakarta Sans"/>
              <a:cs typeface="Plus Jakarta Sans"/>
              <a:sym typeface="Plus Jakarta Sans"/>
            </a:endParaRPr>
          </a:p>
        </p:txBody>
      </p:sp>
      <p:sp>
        <p:nvSpPr>
          <p:cNvPr id="1236" name="Google Shape;1236;p35"/>
          <p:cNvSpPr txBox="1"/>
          <p:nvPr/>
        </p:nvSpPr>
        <p:spPr>
          <a:xfrm>
            <a:off x="6823800" y="1562100"/>
            <a:ext cx="1600200" cy="502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cold</a:t>
            </a:r>
            <a:endParaRPr>
              <a:solidFill>
                <a:schemeClr val="dk1"/>
              </a:solidFill>
              <a:latin typeface="Quicksand Medium"/>
              <a:ea typeface="Quicksand Medium"/>
              <a:cs typeface="Quicksand Medium"/>
              <a:sym typeface="Quicksand Medium"/>
            </a:endParaRPr>
          </a:p>
        </p:txBody>
      </p:sp>
      <p:sp>
        <p:nvSpPr>
          <p:cNvPr id="1237" name="Google Shape;1237;p35"/>
          <p:cNvSpPr txBox="1"/>
          <p:nvPr/>
        </p:nvSpPr>
        <p:spPr>
          <a:xfrm>
            <a:off x="6823800" y="3659475"/>
            <a:ext cx="1600200" cy="502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Jupiter is a huge gas giant</a:t>
            </a:r>
            <a:endParaRPr>
              <a:solidFill>
                <a:schemeClr val="dk1"/>
              </a:solidFill>
              <a:latin typeface="Quicksand Medium"/>
              <a:ea typeface="Quicksand Medium"/>
              <a:cs typeface="Quicksand Medium"/>
              <a:sym typeface="Quicksand Medium"/>
            </a:endParaRPr>
          </a:p>
        </p:txBody>
      </p:sp>
      <p:sp>
        <p:nvSpPr>
          <p:cNvPr id="1238" name="Google Shape;1238;p35"/>
          <p:cNvSpPr txBox="1"/>
          <p:nvPr/>
        </p:nvSpPr>
        <p:spPr>
          <a:xfrm>
            <a:off x="6823800" y="2261225"/>
            <a:ext cx="1600200" cy="502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Mercury is a small planet</a:t>
            </a:r>
            <a:endParaRPr>
              <a:solidFill>
                <a:schemeClr val="dk1"/>
              </a:solidFill>
              <a:latin typeface="Quicksand Medium"/>
              <a:ea typeface="Quicksand Medium"/>
              <a:cs typeface="Quicksand Medium"/>
              <a:sym typeface="Quicksand Medium"/>
            </a:endParaRPr>
          </a:p>
        </p:txBody>
      </p:sp>
      <p:sp>
        <p:nvSpPr>
          <p:cNvPr id="1239" name="Google Shape;1239;p35"/>
          <p:cNvSpPr txBox="1"/>
          <p:nvPr/>
        </p:nvSpPr>
        <p:spPr>
          <a:xfrm>
            <a:off x="6823800" y="2960350"/>
            <a:ext cx="1600200" cy="502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Venus has a beautiful name</a:t>
            </a:r>
            <a:endParaRPr>
              <a:solidFill>
                <a:schemeClr val="dk1"/>
              </a:solidFill>
              <a:latin typeface="Quicksand Medium"/>
              <a:ea typeface="Quicksand Medium"/>
              <a:cs typeface="Quicksand Medium"/>
              <a:sym typeface="Quicksand Medium"/>
            </a:endParaRPr>
          </a:p>
        </p:txBody>
      </p:sp>
      <p:sp>
        <p:nvSpPr>
          <p:cNvPr id="1240" name="Google Shape;1240;p35"/>
          <p:cNvSpPr/>
          <p:nvPr/>
        </p:nvSpPr>
        <p:spPr>
          <a:xfrm>
            <a:off x="3558550" y="15621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1" name="Google Shape;1241;p35"/>
          <p:cNvSpPr/>
          <p:nvPr/>
        </p:nvSpPr>
        <p:spPr>
          <a:xfrm>
            <a:off x="3558550" y="3659475"/>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2" name="Google Shape;1242;p35"/>
          <p:cNvSpPr/>
          <p:nvPr/>
        </p:nvSpPr>
        <p:spPr>
          <a:xfrm>
            <a:off x="3558550" y="296035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3" name="Google Shape;1243;p35"/>
          <p:cNvSpPr/>
          <p:nvPr/>
        </p:nvSpPr>
        <p:spPr>
          <a:xfrm>
            <a:off x="3558550" y="2261225"/>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4" name="Google Shape;1244;p35"/>
          <p:cNvSpPr/>
          <p:nvPr/>
        </p:nvSpPr>
        <p:spPr>
          <a:xfrm>
            <a:off x="1476838" y="20117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5" name="Google Shape;1245;p35"/>
          <p:cNvSpPr txBox="1"/>
          <p:nvPr/>
        </p:nvSpPr>
        <p:spPr>
          <a:xfrm>
            <a:off x="717088" y="3113608"/>
            <a:ext cx="2228100" cy="993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Saturn is the second-largest planet in the Solar System</a:t>
            </a:r>
            <a:endParaRPr>
              <a:solidFill>
                <a:schemeClr val="dk1"/>
              </a:solidFill>
              <a:latin typeface="Quicksand Medium"/>
              <a:ea typeface="Quicksand Medium"/>
              <a:cs typeface="Quicksand Medium"/>
              <a:sym typeface="Quicksand Medium"/>
            </a:endParaRPr>
          </a:p>
        </p:txBody>
      </p:sp>
      <p:cxnSp>
        <p:nvCxnSpPr>
          <p:cNvPr id="1246" name="Google Shape;1246;p35"/>
          <p:cNvCxnSpPr>
            <a:stCxn id="1231" idx="3"/>
            <a:endCxn id="1240" idx="1"/>
          </p:cNvCxnSpPr>
          <p:nvPr/>
        </p:nvCxnSpPr>
        <p:spPr>
          <a:xfrm rot="10800000" flipH="1">
            <a:off x="2945188" y="1813388"/>
            <a:ext cx="613500" cy="1048800"/>
          </a:xfrm>
          <a:prstGeom prst="bentConnector3">
            <a:avLst>
              <a:gd name="adj1" fmla="val 49990"/>
            </a:avLst>
          </a:prstGeom>
          <a:noFill/>
          <a:ln w="19050" cap="flat" cmpd="sng">
            <a:solidFill>
              <a:schemeClr val="dk1"/>
            </a:solidFill>
            <a:prstDash val="solid"/>
            <a:round/>
            <a:headEnd type="none" w="med" len="med"/>
            <a:tailEnd type="none" w="med" len="med"/>
          </a:ln>
        </p:spPr>
      </p:cxnSp>
      <p:cxnSp>
        <p:nvCxnSpPr>
          <p:cNvPr id="1247" name="Google Shape;1247;p35"/>
          <p:cNvCxnSpPr>
            <a:stCxn id="1231" idx="3"/>
            <a:endCxn id="1241" idx="1"/>
          </p:cNvCxnSpPr>
          <p:nvPr/>
        </p:nvCxnSpPr>
        <p:spPr>
          <a:xfrm>
            <a:off x="2945188" y="2862188"/>
            <a:ext cx="613500" cy="1048800"/>
          </a:xfrm>
          <a:prstGeom prst="bentConnector3">
            <a:avLst>
              <a:gd name="adj1" fmla="val 49990"/>
            </a:avLst>
          </a:prstGeom>
          <a:noFill/>
          <a:ln w="19050" cap="flat" cmpd="sng">
            <a:solidFill>
              <a:schemeClr val="dk1"/>
            </a:solidFill>
            <a:prstDash val="solid"/>
            <a:round/>
            <a:headEnd type="none" w="med" len="med"/>
            <a:tailEnd type="none" w="med" len="med"/>
          </a:ln>
        </p:spPr>
      </p:cxnSp>
      <p:cxnSp>
        <p:nvCxnSpPr>
          <p:cNvPr id="1248" name="Google Shape;1248;p35"/>
          <p:cNvCxnSpPr>
            <a:stCxn id="1231" idx="3"/>
            <a:endCxn id="1243" idx="1"/>
          </p:cNvCxnSpPr>
          <p:nvPr/>
        </p:nvCxnSpPr>
        <p:spPr>
          <a:xfrm rot="10800000" flipH="1">
            <a:off x="2945188" y="2512688"/>
            <a:ext cx="613500" cy="349500"/>
          </a:xfrm>
          <a:prstGeom prst="bentConnector3">
            <a:avLst>
              <a:gd name="adj1" fmla="val 49990"/>
            </a:avLst>
          </a:prstGeom>
          <a:noFill/>
          <a:ln w="19050" cap="flat" cmpd="sng">
            <a:solidFill>
              <a:schemeClr val="dk1"/>
            </a:solidFill>
            <a:prstDash val="solid"/>
            <a:round/>
            <a:headEnd type="none" w="med" len="med"/>
            <a:tailEnd type="none" w="med" len="med"/>
          </a:ln>
        </p:spPr>
      </p:cxnSp>
      <p:cxnSp>
        <p:nvCxnSpPr>
          <p:cNvPr id="1249" name="Google Shape;1249;p35"/>
          <p:cNvCxnSpPr>
            <a:stCxn id="1231" idx="3"/>
            <a:endCxn id="1242" idx="1"/>
          </p:cNvCxnSpPr>
          <p:nvPr/>
        </p:nvCxnSpPr>
        <p:spPr>
          <a:xfrm>
            <a:off x="2945188" y="2862188"/>
            <a:ext cx="613500" cy="349500"/>
          </a:xfrm>
          <a:prstGeom prst="bentConnector3">
            <a:avLst>
              <a:gd name="adj1" fmla="val 49990"/>
            </a:avLst>
          </a:prstGeom>
          <a:noFill/>
          <a:ln w="19050" cap="flat" cmpd="sng">
            <a:solidFill>
              <a:schemeClr val="dk1"/>
            </a:solidFill>
            <a:prstDash val="solid"/>
            <a:round/>
            <a:headEnd type="none" w="med" len="med"/>
            <a:tailEnd type="none" w="med" len="med"/>
          </a:ln>
        </p:spPr>
      </p:cxnSp>
      <p:grpSp>
        <p:nvGrpSpPr>
          <p:cNvPr id="1250" name="Google Shape;1250;p35"/>
          <p:cNvGrpSpPr/>
          <p:nvPr/>
        </p:nvGrpSpPr>
        <p:grpSpPr>
          <a:xfrm>
            <a:off x="1616880" y="2049551"/>
            <a:ext cx="428529" cy="427112"/>
            <a:chOff x="2984734" y="1392326"/>
            <a:chExt cx="428529" cy="427112"/>
          </a:xfrm>
        </p:grpSpPr>
        <p:sp>
          <p:nvSpPr>
            <p:cNvPr id="1251" name="Google Shape;1251;p35"/>
            <p:cNvSpPr/>
            <p:nvPr/>
          </p:nvSpPr>
          <p:spPr>
            <a:xfrm>
              <a:off x="2984734" y="1652584"/>
              <a:ext cx="428529" cy="166853"/>
            </a:xfrm>
            <a:custGeom>
              <a:avLst/>
              <a:gdLst/>
              <a:ahLst/>
              <a:cxnLst/>
              <a:rect l="l" t="t" r="r" b="b"/>
              <a:pathLst>
                <a:path w="15117" h="5886" extrusionOk="0">
                  <a:moveTo>
                    <a:pt x="12707" y="985"/>
                  </a:moveTo>
                  <a:lnTo>
                    <a:pt x="12707" y="2015"/>
                  </a:lnTo>
                  <a:lnTo>
                    <a:pt x="9151" y="2693"/>
                  </a:lnTo>
                  <a:cubicBezTo>
                    <a:pt x="8749" y="2769"/>
                    <a:pt x="8385" y="2940"/>
                    <a:pt x="8080" y="3178"/>
                  </a:cubicBezTo>
                  <a:cubicBezTo>
                    <a:pt x="8294" y="2399"/>
                    <a:pt x="8929" y="1782"/>
                    <a:pt x="9752" y="1608"/>
                  </a:cubicBezTo>
                  <a:lnTo>
                    <a:pt x="12707" y="985"/>
                  </a:lnTo>
                  <a:close/>
                  <a:moveTo>
                    <a:pt x="2409" y="985"/>
                  </a:moveTo>
                  <a:lnTo>
                    <a:pt x="5364" y="1608"/>
                  </a:lnTo>
                  <a:cubicBezTo>
                    <a:pt x="6187" y="1782"/>
                    <a:pt x="6821" y="2399"/>
                    <a:pt x="7037" y="3179"/>
                  </a:cubicBezTo>
                  <a:cubicBezTo>
                    <a:pt x="6732" y="2940"/>
                    <a:pt x="6368" y="2770"/>
                    <a:pt x="5966" y="2694"/>
                  </a:cubicBezTo>
                  <a:lnTo>
                    <a:pt x="2410" y="2016"/>
                  </a:lnTo>
                  <a:lnTo>
                    <a:pt x="2409" y="985"/>
                  </a:lnTo>
                  <a:close/>
                  <a:moveTo>
                    <a:pt x="1820" y="2802"/>
                  </a:moveTo>
                  <a:lnTo>
                    <a:pt x="5801" y="3559"/>
                  </a:lnTo>
                  <a:cubicBezTo>
                    <a:pt x="6493" y="3692"/>
                    <a:pt x="7014" y="4257"/>
                    <a:pt x="7103" y="4942"/>
                  </a:cubicBezTo>
                  <a:lnTo>
                    <a:pt x="1820" y="4283"/>
                  </a:lnTo>
                  <a:lnTo>
                    <a:pt x="1820" y="2802"/>
                  </a:lnTo>
                  <a:close/>
                  <a:moveTo>
                    <a:pt x="13294" y="2802"/>
                  </a:moveTo>
                  <a:lnTo>
                    <a:pt x="13294" y="4283"/>
                  </a:lnTo>
                  <a:lnTo>
                    <a:pt x="13295" y="4283"/>
                  </a:lnTo>
                  <a:lnTo>
                    <a:pt x="8012" y="4942"/>
                  </a:lnTo>
                  <a:cubicBezTo>
                    <a:pt x="8101" y="4257"/>
                    <a:pt x="8621" y="3692"/>
                    <a:pt x="9314" y="3559"/>
                  </a:cubicBezTo>
                  <a:lnTo>
                    <a:pt x="13294" y="2802"/>
                  </a:lnTo>
                  <a:close/>
                  <a:moveTo>
                    <a:pt x="1967" y="1"/>
                  </a:moveTo>
                  <a:cubicBezTo>
                    <a:pt x="1730" y="1"/>
                    <a:pt x="1527" y="194"/>
                    <a:pt x="1527" y="443"/>
                  </a:cubicBezTo>
                  <a:lnTo>
                    <a:pt x="1527" y="1848"/>
                  </a:lnTo>
                  <a:lnTo>
                    <a:pt x="1463" y="1834"/>
                  </a:lnTo>
                  <a:cubicBezTo>
                    <a:pt x="1435" y="1829"/>
                    <a:pt x="1407" y="1827"/>
                    <a:pt x="1380" y="1827"/>
                  </a:cubicBezTo>
                  <a:cubicBezTo>
                    <a:pt x="1142" y="1827"/>
                    <a:pt x="939" y="2020"/>
                    <a:pt x="939" y="2268"/>
                  </a:cubicBezTo>
                  <a:lnTo>
                    <a:pt x="939" y="4171"/>
                  </a:lnTo>
                  <a:lnTo>
                    <a:pt x="523" y="4119"/>
                  </a:lnTo>
                  <a:cubicBezTo>
                    <a:pt x="505" y="4117"/>
                    <a:pt x="486" y="4116"/>
                    <a:pt x="467" y="4116"/>
                  </a:cubicBezTo>
                  <a:cubicBezTo>
                    <a:pt x="249" y="4116"/>
                    <a:pt x="60" y="4280"/>
                    <a:pt x="31" y="4503"/>
                  </a:cubicBezTo>
                  <a:cubicBezTo>
                    <a:pt x="1" y="4745"/>
                    <a:pt x="172" y="4964"/>
                    <a:pt x="414" y="4995"/>
                  </a:cubicBezTo>
                  <a:lnTo>
                    <a:pt x="7505" y="5882"/>
                  </a:lnTo>
                  <a:cubicBezTo>
                    <a:pt x="7522" y="5884"/>
                    <a:pt x="7541" y="5885"/>
                    <a:pt x="7561" y="5885"/>
                  </a:cubicBezTo>
                  <a:cubicBezTo>
                    <a:pt x="7580" y="5885"/>
                    <a:pt x="7597" y="5884"/>
                    <a:pt x="7616" y="5882"/>
                  </a:cubicBezTo>
                  <a:lnTo>
                    <a:pt x="14707" y="4995"/>
                  </a:lnTo>
                  <a:cubicBezTo>
                    <a:pt x="14946" y="4966"/>
                    <a:pt x="15116" y="4745"/>
                    <a:pt x="15087" y="4503"/>
                  </a:cubicBezTo>
                  <a:cubicBezTo>
                    <a:pt x="15060" y="4280"/>
                    <a:pt x="14869" y="4116"/>
                    <a:pt x="14649" y="4116"/>
                  </a:cubicBezTo>
                  <a:cubicBezTo>
                    <a:pt x="14631" y="4116"/>
                    <a:pt x="14613" y="4117"/>
                    <a:pt x="14595" y="4119"/>
                  </a:cubicBezTo>
                  <a:lnTo>
                    <a:pt x="14179" y="4171"/>
                  </a:lnTo>
                  <a:lnTo>
                    <a:pt x="14179" y="2268"/>
                  </a:lnTo>
                  <a:cubicBezTo>
                    <a:pt x="14179" y="2020"/>
                    <a:pt x="13976" y="1827"/>
                    <a:pt x="13738" y="1827"/>
                  </a:cubicBezTo>
                  <a:cubicBezTo>
                    <a:pt x="13711" y="1827"/>
                    <a:pt x="13683" y="1829"/>
                    <a:pt x="13655" y="1834"/>
                  </a:cubicBezTo>
                  <a:lnTo>
                    <a:pt x="13591" y="1848"/>
                  </a:lnTo>
                  <a:lnTo>
                    <a:pt x="13591" y="443"/>
                  </a:lnTo>
                  <a:cubicBezTo>
                    <a:pt x="13591" y="194"/>
                    <a:pt x="13388" y="1"/>
                    <a:pt x="13151" y="1"/>
                  </a:cubicBezTo>
                  <a:cubicBezTo>
                    <a:pt x="13120" y="1"/>
                    <a:pt x="13089" y="4"/>
                    <a:pt x="13058" y="11"/>
                  </a:cubicBezTo>
                  <a:lnTo>
                    <a:pt x="9570" y="745"/>
                  </a:lnTo>
                  <a:cubicBezTo>
                    <a:pt x="8879" y="891"/>
                    <a:pt x="8254" y="1273"/>
                    <a:pt x="7809" y="1822"/>
                  </a:cubicBezTo>
                  <a:cubicBezTo>
                    <a:pt x="7717" y="1935"/>
                    <a:pt x="7634" y="2055"/>
                    <a:pt x="7560" y="2178"/>
                  </a:cubicBezTo>
                  <a:cubicBezTo>
                    <a:pt x="7484" y="2054"/>
                    <a:pt x="7402" y="1935"/>
                    <a:pt x="7309" y="1822"/>
                  </a:cubicBezTo>
                  <a:cubicBezTo>
                    <a:pt x="6865" y="1273"/>
                    <a:pt x="6238" y="891"/>
                    <a:pt x="5548" y="745"/>
                  </a:cubicBezTo>
                  <a:lnTo>
                    <a:pt x="2060" y="11"/>
                  </a:lnTo>
                  <a:cubicBezTo>
                    <a:pt x="2029" y="4"/>
                    <a:pt x="1998"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5"/>
            <p:cNvSpPr/>
            <p:nvPr/>
          </p:nvSpPr>
          <p:spPr>
            <a:xfrm>
              <a:off x="3103057" y="1392326"/>
              <a:ext cx="191856" cy="258586"/>
            </a:xfrm>
            <a:custGeom>
              <a:avLst/>
              <a:gdLst/>
              <a:ahLst/>
              <a:cxnLst/>
              <a:rect l="l" t="t" r="r" b="b"/>
              <a:pathLst>
                <a:path w="6768" h="9122" extrusionOk="0">
                  <a:moveTo>
                    <a:pt x="3383" y="884"/>
                  </a:moveTo>
                  <a:cubicBezTo>
                    <a:pt x="4762" y="884"/>
                    <a:pt x="5884" y="2005"/>
                    <a:pt x="5884" y="3385"/>
                  </a:cubicBezTo>
                  <a:cubicBezTo>
                    <a:pt x="5884" y="4132"/>
                    <a:pt x="5553" y="4836"/>
                    <a:pt x="4973" y="5312"/>
                  </a:cubicBezTo>
                  <a:cubicBezTo>
                    <a:pt x="4599" y="5621"/>
                    <a:pt x="4351" y="6030"/>
                    <a:pt x="4263" y="6473"/>
                  </a:cubicBezTo>
                  <a:lnTo>
                    <a:pt x="3824" y="6473"/>
                  </a:lnTo>
                  <a:lnTo>
                    <a:pt x="3824" y="4155"/>
                  </a:lnTo>
                  <a:lnTo>
                    <a:pt x="4577" y="3401"/>
                  </a:lnTo>
                  <a:cubicBezTo>
                    <a:pt x="4750" y="3229"/>
                    <a:pt x="4750" y="2950"/>
                    <a:pt x="4577" y="2777"/>
                  </a:cubicBezTo>
                  <a:cubicBezTo>
                    <a:pt x="4491" y="2691"/>
                    <a:pt x="4379" y="2648"/>
                    <a:pt x="4266" y="2648"/>
                  </a:cubicBezTo>
                  <a:cubicBezTo>
                    <a:pt x="4153" y="2648"/>
                    <a:pt x="4040" y="2691"/>
                    <a:pt x="3954" y="2777"/>
                  </a:cubicBezTo>
                  <a:lnTo>
                    <a:pt x="3382" y="3348"/>
                  </a:lnTo>
                  <a:lnTo>
                    <a:pt x="2811" y="2777"/>
                  </a:lnTo>
                  <a:cubicBezTo>
                    <a:pt x="2725" y="2691"/>
                    <a:pt x="2612" y="2648"/>
                    <a:pt x="2499" y="2648"/>
                  </a:cubicBezTo>
                  <a:cubicBezTo>
                    <a:pt x="2386" y="2648"/>
                    <a:pt x="2274" y="2691"/>
                    <a:pt x="2188" y="2777"/>
                  </a:cubicBezTo>
                  <a:cubicBezTo>
                    <a:pt x="2015" y="2949"/>
                    <a:pt x="2015" y="3229"/>
                    <a:pt x="2188" y="3401"/>
                  </a:cubicBezTo>
                  <a:lnTo>
                    <a:pt x="2941" y="4155"/>
                  </a:lnTo>
                  <a:lnTo>
                    <a:pt x="2941" y="6473"/>
                  </a:lnTo>
                  <a:lnTo>
                    <a:pt x="2502" y="6473"/>
                  </a:lnTo>
                  <a:cubicBezTo>
                    <a:pt x="2414" y="6030"/>
                    <a:pt x="2166" y="5620"/>
                    <a:pt x="1791" y="5311"/>
                  </a:cubicBezTo>
                  <a:cubicBezTo>
                    <a:pt x="1212" y="4835"/>
                    <a:pt x="881" y="4132"/>
                    <a:pt x="881" y="3385"/>
                  </a:cubicBezTo>
                  <a:cubicBezTo>
                    <a:pt x="883" y="2007"/>
                    <a:pt x="2004" y="884"/>
                    <a:pt x="3383" y="884"/>
                  </a:cubicBezTo>
                  <a:close/>
                  <a:moveTo>
                    <a:pt x="4231" y="7357"/>
                  </a:moveTo>
                  <a:lnTo>
                    <a:pt x="4231" y="8093"/>
                  </a:lnTo>
                  <a:lnTo>
                    <a:pt x="4230" y="8093"/>
                  </a:lnTo>
                  <a:cubicBezTo>
                    <a:pt x="4230" y="8174"/>
                    <a:pt x="4165" y="8239"/>
                    <a:pt x="4083" y="8239"/>
                  </a:cubicBezTo>
                  <a:lnTo>
                    <a:pt x="2687" y="8239"/>
                  </a:lnTo>
                  <a:cubicBezTo>
                    <a:pt x="2605" y="8239"/>
                    <a:pt x="2540" y="8174"/>
                    <a:pt x="2540" y="8093"/>
                  </a:cubicBezTo>
                  <a:lnTo>
                    <a:pt x="2540" y="7357"/>
                  </a:lnTo>
                  <a:close/>
                  <a:moveTo>
                    <a:pt x="3383" y="1"/>
                  </a:moveTo>
                  <a:cubicBezTo>
                    <a:pt x="1519" y="1"/>
                    <a:pt x="1" y="1519"/>
                    <a:pt x="1" y="3385"/>
                  </a:cubicBezTo>
                  <a:cubicBezTo>
                    <a:pt x="1" y="4398"/>
                    <a:pt x="449" y="5349"/>
                    <a:pt x="1232" y="5993"/>
                  </a:cubicBezTo>
                  <a:cubicBezTo>
                    <a:pt x="1500" y="6216"/>
                    <a:pt x="1655" y="6521"/>
                    <a:pt x="1655" y="6831"/>
                  </a:cubicBezTo>
                  <a:lnTo>
                    <a:pt x="1655" y="8092"/>
                  </a:lnTo>
                  <a:cubicBezTo>
                    <a:pt x="1655" y="8659"/>
                    <a:pt x="2117" y="9122"/>
                    <a:pt x="2686" y="9122"/>
                  </a:cubicBezTo>
                  <a:lnTo>
                    <a:pt x="4082" y="9122"/>
                  </a:lnTo>
                  <a:cubicBezTo>
                    <a:pt x="4649" y="9122"/>
                    <a:pt x="5112" y="8660"/>
                    <a:pt x="5112" y="8092"/>
                  </a:cubicBezTo>
                  <a:lnTo>
                    <a:pt x="5112" y="6831"/>
                  </a:lnTo>
                  <a:cubicBezTo>
                    <a:pt x="5112" y="6521"/>
                    <a:pt x="5267" y="6215"/>
                    <a:pt x="5536" y="5993"/>
                  </a:cubicBezTo>
                  <a:cubicBezTo>
                    <a:pt x="6319" y="5348"/>
                    <a:pt x="6767" y="4397"/>
                    <a:pt x="6767" y="3385"/>
                  </a:cubicBezTo>
                  <a:cubicBezTo>
                    <a:pt x="6767" y="1519"/>
                    <a:pt x="5249" y="1"/>
                    <a:pt x="3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5"/>
            <p:cNvSpPr/>
            <p:nvPr/>
          </p:nvSpPr>
          <p:spPr>
            <a:xfrm>
              <a:off x="3319944" y="1475752"/>
              <a:ext cx="50062" cy="25031"/>
            </a:xfrm>
            <a:custGeom>
              <a:avLst/>
              <a:gdLst/>
              <a:ahLst/>
              <a:cxnLst/>
              <a:rect l="l" t="t" r="r" b="b"/>
              <a:pathLst>
                <a:path w="1766" h="883" extrusionOk="0">
                  <a:moveTo>
                    <a:pt x="441" y="0"/>
                  </a:moveTo>
                  <a:cubicBezTo>
                    <a:pt x="198" y="0"/>
                    <a:pt x="0" y="199"/>
                    <a:pt x="0" y="442"/>
                  </a:cubicBezTo>
                  <a:cubicBezTo>
                    <a:pt x="0" y="684"/>
                    <a:pt x="198" y="883"/>
                    <a:pt x="441" y="883"/>
                  </a:cubicBezTo>
                  <a:lnTo>
                    <a:pt x="1324" y="883"/>
                  </a:lnTo>
                  <a:cubicBezTo>
                    <a:pt x="1567" y="883"/>
                    <a:pt x="1765" y="684"/>
                    <a:pt x="1765" y="442"/>
                  </a:cubicBezTo>
                  <a:cubicBezTo>
                    <a:pt x="1765" y="199"/>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5"/>
            <p:cNvSpPr/>
            <p:nvPr/>
          </p:nvSpPr>
          <p:spPr>
            <a:xfrm>
              <a:off x="3309795" y="1409022"/>
              <a:ext cx="50232" cy="37589"/>
            </a:xfrm>
            <a:custGeom>
              <a:avLst/>
              <a:gdLst/>
              <a:ahLst/>
              <a:cxnLst/>
              <a:rect l="l" t="t" r="r" b="b"/>
              <a:pathLst>
                <a:path w="1772" h="1326" extrusionOk="0">
                  <a:moveTo>
                    <a:pt x="1267" y="1"/>
                  </a:moveTo>
                  <a:cubicBezTo>
                    <a:pt x="1192" y="1"/>
                    <a:pt x="1117" y="20"/>
                    <a:pt x="1048" y="59"/>
                  </a:cubicBezTo>
                  <a:lnTo>
                    <a:pt x="283" y="501"/>
                  </a:lnTo>
                  <a:cubicBezTo>
                    <a:pt x="72" y="623"/>
                    <a:pt x="0" y="893"/>
                    <a:pt x="122" y="1104"/>
                  </a:cubicBezTo>
                  <a:cubicBezTo>
                    <a:pt x="205" y="1245"/>
                    <a:pt x="353" y="1325"/>
                    <a:pt x="506" y="1325"/>
                  </a:cubicBezTo>
                  <a:cubicBezTo>
                    <a:pt x="580" y="1325"/>
                    <a:pt x="655" y="1306"/>
                    <a:pt x="725" y="1266"/>
                  </a:cubicBezTo>
                  <a:lnTo>
                    <a:pt x="1488" y="825"/>
                  </a:lnTo>
                  <a:cubicBezTo>
                    <a:pt x="1699" y="702"/>
                    <a:pt x="1771" y="433"/>
                    <a:pt x="1651" y="222"/>
                  </a:cubicBezTo>
                  <a:cubicBezTo>
                    <a:pt x="1569" y="80"/>
                    <a:pt x="1420" y="1"/>
                    <a:pt x="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5"/>
            <p:cNvSpPr/>
            <p:nvPr/>
          </p:nvSpPr>
          <p:spPr>
            <a:xfrm>
              <a:off x="3309795" y="1529924"/>
              <a:ext cx="50260" cy="37617"/>
            </a:xfrm>
            <a:custGeom>
              <a:avLst/>
              <a:gdLst/>
              <a:ahLst/>
              <a:cxnLst/>
              <a:rect l="l" t="t" r="r" b="b"/>
              <a:pathLst>
                <a:path w="1773" h="1327" extrusionOk="0">
                  <a:moveTo>
                    <a:pt x="505" y="1"/>
                  </a:moveTo>
                  <a:cubicBezTo>
                    <a:pt x="352" y="1"/>
                    <a:pt x="203" y="80"/>
                    <a:pt x="121" y="222"/>
                  </a:cubicBezTo>
                  <a:cubicBezTo>
                    <a:pt x="0" y="434"/>
                    <a:pt x="72" y="704"/>
                    <a:pt x="283" y="825"/>
                  </a:cubicBezTo>
                  <a:lnTo>
                    <a:pt x="1047" y="1267"/>
                  </a:lnTo>
                  <a:cubicBezTo>
                    <a:pt x="1116" y="1307"/>
                    <a:pt x="1192" y="1327"/>
                    <a:pt x="1267" y="1327"/>
                  </a:cubicBezTo>
                  <a:cubicBezTo>
                    <a:pt x="1420" y="1327"/>
                    <a:pt x="1569" y="1247"/>
                    <a:pt x="1651" y="1104"/>
                  </a:cubicBezTo>
                  <a:cubicBezTo>
                    <a:pt x="1772" y="893"/>
                    <a:pt x="1700" y="624"/>
                    <a:pt x="1488" y="501"/>
                  </a:cubicBezTo>
                  <a:lnTo>
                    <a:pt x="725" y="60"/>
                  </a:lnTo>
                  <a:cubicBezTo>
                    <a:pt x="655" y="20"/>
                    <a:pt x="579"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5"/>
            <p:cNvSpPr/>
            <p:nvPr/>
          </p:nvSpPr>
          <p:spPr>
            <a:xfrm>
              <a:off x="3027964" y="1475809"/>
              <a:ext cx="50062" cy="25031"/>
            </a:xfrm>
            <a:custGeom>
              <a:avLst/>
              <a:gdLst/>
              <a:ahLst/>
              <a:cxnLst/>
              <a:rect l="l" t="t" r="r" b="b"/>
              <a:pathLst>
                <a:path w="1766" h="883" extrusionOk="0">
                  <a:moveTo>
                    <a:pt x="442" y="0"/>
                  </a:moveTo>
                  <a:cubicBezTo>
                    <a:pt x="199" y="0"/>
                    <a:pt x="1" y="198"/>
                    <a:pt x="1" y="441"/>
                  </a:cubicBezTo>
                  <a:cubicBezTo>
                    <a:pt x="1" y="683"/>
                    <a:pt x="199" y="882"/>
                    <a:pt x="442" y="882"/>
                  </a:cubicBezTo>
                  <a:lnTo>
                    <a:pt x="1324" y="882"/>
                  </a:lnTo>
                  <a:cubicBezTo>
                    <a:pt x="1568" y="882"/>
                    <a:pt x="1766" y="684"/>
                    <a:pt x="1766" y="441"/>
                  </a:cubicBezTo>
                  <a:cubicBezTo>
                    <a:pt x="1766" y="198"/>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5"/>
            <p:cNvSpPr/>
            <p:nvPr/>
          </p:nvSpPr>
          <p:spPr>
            <a:xfrm>
              <a:off x="3037886" y="1409022"/>
              <a:ext cx="50288" cy="37589"/>
            </a:xfrm>
            <a:custGeom>
              <a:avLst/>
              <a:gdLst/>
              <a:ahLst/>
              <a:cxnLst/>
              <a:rect l="l" t="t" r="r" b="b"/>
              <a:pathLst>
                <a:path w="1774" h="1326" extrusionOk="0">
                  <a:moveTo>
                    <a:pt x="505" y="0"/>
                  </a:moveTo>
                  <a:cubicBezTo>
                    <a:pt x="352" y="0"/>
                    <a:pt x="204" y="79"/>
                    <a:pt x="122" y="222"/>
                  </a:cubicBezTo>
                  <a:cubicBezTo>
                    <a:pt x="1" y="433"/>
                    <a:pt x="73" y="702"/>
                    <a:pt x="284" y="825"/>
                  </a:cubicBezTo>
                  <a:lnTo>
                    <a:pt x="1048" y="1266"/>
                  </a:lnTo>
                  <a:cubicBezTo>
                    <a:pt x="1118" y="1307"/>
                    <a:pt x="1194" y="1326"/>
                    <a:pt x="1269" y="1326"/>
                  </a:cubicBezTo>
                  <a:cubicBezTo>
                    <a:pt x="1421" y="1326"/>
                    <a:pt x="1569" y="1246"/>
                    <a:pt x="1651" y="1104"/>
                  </a:cubicBezTo>
                  <a:cubicBezTo>
                    <a:pt x="1774" y="893"/>
                    <a:pt x="1702" y="623"/>
                    <a:pt x="1489" y="501"/>
                  </a:cubicBezTo>
                  <a:lnTo>
                    <a:pt x="725" y="59"/>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5"/>
            <p:cNvSpPr/>
            <p:nvPr/>
          </p:nvSpPr>
          <p:spPr>
            <a:xfrm>
              <a:off x="3037914" y="1529981"/>
              <a:ext cx="50260" cy="37560"/>
            </a:xfrm>
            <a:custGeom>
              <a:avLst/>
              <a:gdLst/>
              <a:ahLst/>
              <a:cxnLst/>
              <a:rect l="l" t="t" r="r" b="b"/>
              <a:pathLst>
                <a:path w="1773" h="1325" extrusionOk="0">
                  <a:moveTo>
                    <a:pt x="1267" y="0"/>
                  </a:moveTo>
                  <a:cubicBezTo>
                    <a:pt x="1193" y="0"/>
                    <a:pt x="1117" y="19"/>
                    <a:pt x="1048" y="59"/>
                  </a:cubicBezTo>
                  <a:lnTo>
                    <a:pt x="284" y="500"/>
                  </a:lnTo>
                  <a:cubicBezTo>
                    <a:pt x="73" y="623"/>
                    <a:pt x="1" y="893"/>
                    <a:pt x="122" y="1103"/>
                  </a:cubicBezTo>
                  <a:cubicBezTo>
                    <a:pt x="204" y="1245"/>
                    <a:pt x="353" y="1324"/>
                    <a:pt x="506" y="1324"/>
                  </a:cubicBezTo>
                  <a:cubicBezTo>
                    <a:pt x="581" y="1324"/>
                    <a:pt x="656" y="1305"/>
                    <a:pt x="725" y="1266"/>
                  </a:cubicBezTo>
                  <a:lnTo>
                    <a:pt x="1490" y="824"/>
                  </a:lnTo>
                  <a:cubicBezTo>
                    <a:pt x="1701" y="702"/>
                    <a:pt x="1773" y="432"/>
                    <a:pt x="1651" y="221"/>
                  </a:cubicBezTo>
                  <a:cubicBezTo>
                    <a:pt x="1568"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35"/>
          <p:cNvGrpSpPr/>
          <p:nvPr/>
        </p:nvGrpSpPr>
        <p:grpSpPr>
          <a:xfrm>
            <a:off x="3733511" y="1599966"/>
            <a:ext cx="358681" cy="427083"/>
            <a:chOff x="5454198" y="1392354"/>
            <a:chExt cx="358681" cy="427083"/>
          </a:xfrm>
        </p:grpSpPr>
        <p:sp>
          <p:nvSpPr>
            <p:cNvPr id="1260" name="Google Shape;1260;p35"/>
            <p:cNvSpPr/>
            <p:nvPr/>
          </p:nvSpPr>
          <p:spPr>
            <a:xfrm>
              <a:off x="5596021" y="1501634"/>
              <a:ext cx="75064" cy="75064"/>
            </a:xfrm>
            <a:custGeom>
              <a:avLst/>
              <a:gdLst/>
              <a:ahLst/>
              <a:cxnLst/>
              <a:rect l="l" t="t" r="r" b="b"/>
              <a:pathLst>
                <a:path w="2648" h="2648" extrusionOk="0">
                  <a:moveTo>
                    <a:pt x="1324" y="883"/>
                  </a:moveTo>
                  <a:cubicBezTo>
                    <a:pt x="1567" y="883"/>
                    <a:pt x="1765" y="1081"/>
                    <a:pt x="1765" y="1324"/>
                  </a:cubicBezTo>
                  <a:cubicBezTo>
                    <a:pt x="1765" y="1567"/>
                    <a:pt x="1567" y="1766"/>
                    <a:pt x="1324" y="1766"/>
                  </a:cubicBezTo>
                  <a:cubicBezTo>
                    <a:pt x="1081" y="1766"/>
                    <a:pt x="883" y="1567"/>
                    <a:pt x="883" y="1324"/>
                  </a:cubicBezTo>
                  <a:cubicBezTo>
                    <a:pt x="883" y="1081"/>
                    <a:pt x="1081" y="883"/>
                    <a:pt x="1324" y="883"/>
                  </a:cubicBezTo>
                  <a:close/>
                  <a:moveTo>
                    <a:pt x="1324" y="1"/>
                  </a:moveTo>
                  <a:cubicBezTo>
                    <a:pt x="595" y="1"/>
                    <a:pt x="1" y="595"/>
                    <a:pt x="1" y="1324"/>
                  </a:cubicBezTo>
                  <a:cubicBezTo>
                    <a:pt x="1" y="2054"/>
                    <a:pt x="595" y="2648"/>
                    <a:pt x="1324" y="2648"/>
                  </a:cubicBezTo>
                  <a:cubicBezTo>
                    <a:pt x="2054" y="2648"/>
                    <a:pt x="2648" y="2054"/>
                    <a:pt x="2648" y="1324"/>
                  </a:cubicBezTo>
                  <a:cubicBezTo>
                    <a:pt x="2648" y="594"/>
                    <a:pt x="2054"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5"/>
            <p:cNvSpPr/>
            <p:nvPr/>
          </p:nvSpPr>
          <p:spPr>
            <a:xfrm>
              <a:off x="5454198" y="1392354"/>
              <a:ext cx="358681" cy="427083"/>
            </a:xfrm>
            <a:custGeom>
              <a:avLst/>
              <a:gdLst/>
              <a:ahLst/>
              <a:cxnLst/>
              <a:rect l="l" t="t" r="r" b="b"/>
              <a:pathLst>
                <a:path w="12653" h="15066" extrusionOk="0">
                  <a:moveTo>
                    <a:pt x="11719" y="12712"/>
                  </a:moveTo>
                  <a:cubicBezTo>
                    <a:pt x="11552" y="13412"/>
                    <a:pt x="10999" y="13964"/>
                    <a:pt x="10300" y="14131"/>
                  </a:cubicBezTo>
                  <a:lnTo>
                    <a:pt x="10300" y="12712"/>
                  </a:lnTo>
                  <a:close/>
                  <a:moveTo>
                    <a:pt x="11034" y="883"/>
                  </a:moveTo>
                  <a:cubicBezTo>
                    <a:pt x="11439" y="883"/>
                    <a:pt x="11770" y="1213"/>
                    <a:pt x="11770" y="1619"/>
                  </a:cubicBezTo>
                  <a:lnTo>
                    <a:pt x="11770" y="11829"/>
                  </a:lnTo>
                  <a:lnTo>
                    <a:pt x="9857" y="11829"/>
                  </a:lnTo>
                  <a:cubicBezTo>
                    <a:pt x="9614" y="11829"/>
                    <a:pt x="9416" y="12027"/>
                    <a:pt x="9416" y="12270"/>
                  </a:cubicBezTo>
                  <a:lnTo>
                    <a:pt x="9416" y="14183"/>
                  </a:lnTo>
                  <a:lnTo>
                    <a:pt x="1619" y="14183"/>
                  </a:lnTo>
                  <a:cubicBezTo>
                    <a:pt x="1213" y="14183"/>
                    <a:pt x="883" y="13853"/>
                    <a:pt x="883" y="13447"/>
                  </a:cubicBezTo>
                  <a:lnTo>
                    <a:pt x="883" y="1619"/>
                  </a:lnTo>
                  <a:cubicBezTo>
                    <a:pt x="883" y="1213"/>
                    <a:pt x="1213" y="883"/>
                    <a:pt x="1619" y="883"/>
                  </a:cubicBezTo>
                  <a:close/>
                  <a:moveTo>
                    <a:pt x="1619" y="1"/>
                  </a:moveTo>
                  <a:cubicBezTo>
                    <a:pt x="726" y="1"/>
                    <a:pt x="0" y="726"/>
                    <a:pt x="0" y="1619"/>
                  </a:cubicBezTo>
                  <a:lnTo>
                    <a:pt x="0" y="13447"/>
                  </a:lnTo>
                  <a:cubicBezTo>
                    <a:pt x="0" y="14340"/>
                    <a:pt x="726" y="15065"/>
                    <a:pt x="1619" y="15065"/>
                  </a:cubicBezTo>
                  <a:lnTo>
                    <a:pt x="9857" y="15065"/>
                  </a:lnTo>
                  <a:cubicBezTo>
                    <a:pt x="11398" y="15065"/>
                    <a:pt x="12652" y="13812"/>
                    <a:pt x="12652" y="12270"/>
                  </a:cubicBezTo>
                  <a:lnTo>
                    <a:pt x="12652" y="1619"/>
                  </a:lnTo>
                  <a:cubicBezTo>
                    <a:pt x="12652" y="727"/>
                    <a:pt x="11927" y="1"/>
                    <a:pt x="1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5"/>
            <p:cNvSpPr/>
            <p:nvPr/>
          </p:nvSpPr>
          <p:spPr>
            <a:xfrm>
              <a:off x="5504288" y="1443181"/>
              <a:ext cx="258558" cy="333650"/>
            </a:xfrm>
            <a:custGeom>
              <a:avLst/>
              <a:gdLst/>
              <a:ahLst/>
              <a:cxnLst/>
              <a:rect l="l" t="t" r="r" b="b"/>
              <a:pathLst>
                <a:path w="9121" h="11770" extrusionOk="0">
                  <a:moveTo>
                    <a:pt x="4875" y="889"/>
                  </a:moveTo>
                  <a:lnTo>
                    <a:pt x="4891" y="1189"/>
                  </a:lnTo>
                  <a:cubicBezTo>
                    <a:pt x="4900" y="1369"/>
                    <a:pt x="5017" y="1525"/>
                    <a:pt x="5187" y="1584"/>
                  </a:cubicBezTo>
                  <a:cubicBezTo>
                    <a:pt x="5416" y="1664"/>
                    <a:pt x="5625" y="1785"/>
                    <a:pt x="5810" y="1943"/>
                  </a:cubicBezTo>
                  <a:cubicBezTo>
                    <a:pt x="5891" y="2015"/>
                    <a:pt x="5994" y="2051"/>
                    <a:pt x="6098" y="2051"/>
                  </a:cubicBezTo>
                  <a:cubicBezTo>
                    <a:pt x="6166" y="2051"/>
                    <a:pt x="6236" y="2035"/>
                    <a:pt x="6299" y="2002"/>
                  </a:cubicBezTo>
                  <a:lnTo>
                    <a:pt x="6568" y="1864"/>
                  </a:lnTo>
                  <a:lnTo>
                    <a:pt x="6883" y="2412"/>
                  </a:lnTo>
                  <a:lnTo>
                    <a:pt x="6631" y="2574"/>
                  </a:lnTo>
                  <a:cubicBezTo>
                    <a:pt x="6481" y="2672"/>
                    <a:pt x="6403" y="2851"/>
                    <a:pt x="6437" y="3027"/>
                  </a:cubicBezTo>
                  <a:cubicBezTo>
                    <a:pt x="6460" y="3150"/>
                    <a:pt x="6471" y="3272"/>
                    <a:pt x="6471" y="3387"/>
                  </a:cubicBezTo>
                  <a:cubicBezTo>
                    <a:pt x="6471" y="3504"/>
                    <a:pt x="6460" y="3626"/>
                    <a:pt x="6437" y="3748"/>
                  </a:cubicBezTo>
                  <a:cubicBezTo>
                    <a:pt x="6403" y="3925"/>
                    <a:pt x="6480" y="4105"/>
                    <a:pt x="6631" y="4200"/>
                  </a:cubicBezTo>
                  <a:lnTo>
                    <a:pt x="6883" y="4364"/>
                  </a:lnTo>
                  <a:lnTo>
                    <a:pt x="6568" y="4910"/>
                  </a:lnTo>
                  <a:lnTo>
                    <a:pt x="6299" y="4774"/>
                  </a:lnTo>
                  <a:cubicBezTo>
                    <a:pt x="6236" y="4741"/>
                    <a:pt x="6166" y="4725"/>
                    <a:pt x="6098" y="4725"/>
                  </a:cubicBezTo>
                  <a:cubicBezTo>
                    <a:pt x="5994" y="4725"/>
                    <a:pt x="5891" y="4761"/>
                    <a:pt x="5810" y="4832"/>
                  </a:cubicBezTo>
                  <a:cubicBezTo>
                    <a:pt x="5625" y="4991"/>
                    <a:pt x="5416" y="5111"/>
                    <a:pt x="5187" y="5191"/>
                  </a:cubicBezTo>
                  <a:cubicBezTo>
                    <a:pt x="5017" y="5250"/>
                    <a:pt x="4900" y="5407"/>
                    <a:pt x="4891" y="5587"/>
                  </a:cubicBezTo>
                  <a:lnTo>
                    <a:pt x="4875" y="5887"/>
                  </a:lnTo>
                  <a:lnTo>
                    <a:pt x="4243" y="5887"/>
                  </a:lnTo>
                  <a:lnTo>
                    <a:pt x="4228" y="5587"/>
                  </a:lnTo>
                  <a:cubicBezTo>
                    <a:pt x="4219" y="5407"/>
                    <a:pt x="4102" y="5250"/>
                    <a:pt x="3932" y="5191"/>
                  </a:cubicBezTo>
                  <a:cubicBezTo>
                    <a:pt x="3702" y="5111"/>
                    <a:pt x="3493" y="4991"/>
                    <a:pt x="3310" y="4832"/>
                  </a:cubicBezTo>
                  <a:cubicBezTo>
                    <a:pt x="3228" y="4761"/>
                    <a:pt x="3125" y="4725"/>
                    <a:pt x="3022" y="4725"/>
                  </a:cubicBezTo>
                  <a:cubicBezTo>
                    <a:pt x="2953" y="4725"/>
                    <a:pt x="2883" y="4741"/>
                    <a:pt x="2819" y="4774"/>
                  </a:cubicBezTo>
                  <a:lnTo>
                    <a:pt x="2550" y="4910"/>
                  </a:lnTo>
                  <a:lnTo>
                    <a:pt x="2235" y="4364"/>
                  </a:lnTo>
                  <a:lnTo>
                    <a:pt x="2488" y="4200"/>
                  </a:lnTo>
                  <a:cubicBezTo>
                    <a:pt x="2638" y="4103"/>
                    <a:pt x="2715" y="3925"/>
                    <a:pt x="2682" y="3748"/>
                  </a:cubicBezTo>
                  <a:cubicBezTo>
                    <a:pt x="2658" y="3626"/>
                    <a:pt x="2647" y="3504"/>
                    <a:pt x="2647" y="3387"/>
                  </a:cubicBezTo>
                  <a:cubicBezTo>
                    <a:pt x="2647" y="3272"/>
                    <a:pt x="2658" y="3150"/>
                    <a:pt x="2682" y="3027"/>
                  </a:cubicBezTo>
                  <a:cubicBezTo>
                    <a:pt x="2715" y="2851"/>
                    <a:pt x="2640" y="2671"/>
                    <a:pt x="2488" y="2574"/>
                  </a:cubicBezTo>
                  <a:lnTo>
                    <a:pt x="2235" y="2412"/>
                  </a:lnTo>
                  <a:lnTo>
                    <a:pt x="2550" y="1864"/>
                  </a:lnTo>
                  <a:lnTo>
                    <a:pt x="2819" y="2002"/>
                  </a:lnTo>
                  <a:cubicBezTo>
                    <a:pt x="2883" y="2035"/>
                    <a:pt x="2952" y="2051"/>
                    <a:pt x="3021" y="2051"/>
                  </a:cubicBezTo>
                  <a:cubicBezTo>
                    <a:pt x="3125" y="2051"/>
                    <a:pt x="3228" y="2015"/>
                    <a:pt x="3310" y="1943"/>
                  </a:cubicBezTo>
                  <a:cubicBezTo>
                    <a:pt x="3493" y="1785"/>
                    <a:pt x="3702" y="1664"/>
                    <a:pt x="3932" y="1584"/>
                  </a:cubicBezTo>
                  <a:cubicBezTo>
                    <a:pt x="4102" y="1525"/>
                    <a:pt x="4219" y="1369"/>
                    <a:pt x="4228" y="1189"/>
                  </a:cubicBezTo>
                  <a:lnTo>
                    <a:pt x="4243" y="889"/>
                  </a:lnTo>
                  <a:close/>
                  <a:moveTo>
                    <a:pt x="1324" y="7653"/>
                  </a:moveTo>
                  <a:cubicBezTo>
                    <a:pt x="1566" y="7653"/>
                    <a:pt x="1765" y="7852"/>
                    <a:pt x="1765" y="8095"/>
                  </a:cubicBezTo>
                  <a:cubicBezTo>
                    <a:pt x="1765" y="8337"/>
                    <a:pt x="1566" y="8536"/>
                    <a:pt x="1324" y="8536"/>
                  </a:cubicBezTo>
                  <a:cubicBezTo>
                    <a:pt x="1081" y="8536"/>
                    <a:pt x="882" y="8337"/>
                    <a:pt x="882" y="8095"/>
                  </a:cubicBezTo>
                  <a:cubicBezTo>
                    <a:pt x="882" y="7852"/>
                    <a:pt x="1081" y="7653"/>
                    <a:pt x="1324" y="7653"/>
                  </a:cubicBezTo>
                  <a:close/>
                  <a:moveTo>
                    <a:pt x="7797" y="7653"/>
                  </a:moveTo>
                  <a:cubicBezTo>
                    <a:pt x="8040" y="7653"/>
                    <a:pt x="8238" y="7852"/>
                    <a:pt x="8238" y="8095"/>
                  </a:cubicBezTo>
                  <a:cubicBezTo>
                    <a:pt x="8238" y="8337"/>
                    <a:pt x="8040" y="8536"/>
                    <a:pt x="7797" y="8536"/>
                  </a:cubicBezTo>
                  <a:cubicBezTo>
                    <a:pt x="7554" y="8536"/>
                    <a:pt x="7355" y="8337"/>
                    <a:pt x="7355" y="8095"/>
                  </a:cubicBezTo>
                  <a:cubicBezTo>
                    <a:pt x="7355" y="7852"/>
                    <a:pt x="7554" y="7653"/>
                    <a:pt x="7797" y="7653"/>
                  </a:cubicBezTo>
                  <a:close/>
                  <a:moveTo>
                    <a:pt x="4560" y="10006"/>
                  </a:moveTo>
                  <a:cubicBezTo>
                    <a:pt x="4803" y="10006"/>
                    <a:pt x="5001" y="10204"/>
                    <a:pt x="5001" y="10447"/>
                  </a:cubicBezTo>
                  <a:cubicBezTo>
                    <a:pt x="5002" y="10691"/>
                    <a:pt x="4803" y="10889"/>
                    <a:pt x="4560" y="10889"/>
                  </a:cubicBezTo>
                  <a:cubicBezTo>
                    <a:pt x="4317" y="10889"/>
                    <a:pt x="4119" y="10691"/>
                    <a:pt x="4119" y="10447"/>
                  </a:cubicBezTo>
                  <a:cubicBezTo>
                    <a:pt x="4119" y="10204"/>
                    <a:pt x="4317" y="10006"/>
                    <a:pt x="4560" y="10006"/>
                  </a:cubicBezTo>
                  <a:close/>
                  <a:moveTo>
                    <a:pt x="3824" y="1"/>
                  </a:moveTo>
                  <a:cubicBezTo>
                    <a:pt x="3589" y="1"/>
                    <a:pt x="3394" y="185"/>
                    <a:pt x="3383" y="419"/>
                  </a:cubicBezTo>
                  <a:lnTo>
                    <a:pt x="3361" y="861"/>
                  </a:lnTo>
                  <a:cubicBezTo>
                    <a:pt x="3226" y="926"/>
                    <a:pt x="3096" y="1000"/>
                    <a:pt x="2974" y="1085"/>
                  </a:cubicBezTo>
                  <a:lnTo>
                    <a:pt x="2581" y="882"/>
                  </a:lnTo>
                  <a:cubicBezTo>
                    <a:pt x="2517" y="850"/>
                    <a:pt x="2448" y="834"/>
                    <a:pt x="2381" y="834"/>
                  </a:cubicBezTo>
                  <a:cubicBezTo>
                    <a:pt x="2228" y="834"/>
                    <a:pt x="2080" y="913"/>
                    <a:pt x="1998" y="1055"/>
                  </a:cubicBezTo>
                  <a:lnTo>
                    <a:pt x="1262" y="2328"/>
                  </a:lnTo>
                  <a:cubicBezTo>
                    <a:pt x="1145" y="2532"/>
                    <a:pt x="1206" y="2794"/>
                    <a:pt x="1405" y="2920"/>
                  </a:cubicBezTo>
                  <a:lnTo>
                    <a:pt x="1773" y="3160"/>
                  </a:lnTo>
                  <a:cubicBezTo>
                    <a:pt x="1767" y="3236"/>
                    <a:pt x="1765" y="3310"/>
                    <a:pt x="1765" y="3385"/>
                  </a:cubicBezTo>
                  <a:cubicBezTo>
                    <a:pt x="1765" y="3459"/>
                    <a:pt x="1767" y="3535"/>
                    <a:pt x="1773" y="3610"/>
                  </a:cubicBezTo>
                  <a:lnTo>
                    <a:pt x="1405" y="3849"/>
                  </a:lnTo>
                  <a:cubicBezTo>
                    <a:pt x="1206" y="3977"/>
                    <a:pt x="1145" y="4236"/>
                    <a:pt x="1262" y="4441"/>
                  </a:cubicBezTo>
                  <a:lnTo>
                    <a:pt x="1998" y="5715"/>
                  </a:lnTo>
                  <a:cubicBezTo>
                    <a:pt x="2079" y="5856"/>
                    <a:pt x="2228" y="5936"/>
                    <a:pt x="2381" y="5936"/>
                  </a:cubicBezTo>
                  <a:cubicBezTo>
                    <a:pt x="2448" y="5936"/>
                    <a:pt x="2517" y="5920"/>
                    <a:pt x="2581" y="5887"/>
                  </a:cubicBezTo>
                  <a:lnTo>
                    <a:pt x="2974" y="5685"/>
                  </a:lnTo>
                  <a:cubicBezTo>
                    <a:pt x="3098" y="5770"/>
                    <a:pt x="3226" y="5845"/>
                    <a:pt x="3361" y="5909"/>
                  </a:cubicBezTo>
                  <a:lnTo>
                    <a:pt x="3383" y="6350"/>
                  </a:lnTo>
                  <a:cubicBezTo>
                    <a:pt x="3394" y="6586"/>
                    <a:pt x="3589" y="6770"/>
                    <a:pt x="3824" y="6770"/>
                  </a:cubicBezTo>
                  <a:lnTo>
                    <a:pt x="4119" y="6770"/>
                  </a:lnTo>
                  <a:lnTo>
                    <a:pt x="4119" y="7652"/>
                  </a:lnTo>
                  <a:lnTo>
                    <a:pt x="2571" y="7652"/>
                  </a:lnTo>
                  <a:cubicBezTo>
                    <a:pt x="2389" y="7139"/>
                    <a:pt x="1899" y="6770"/>
                    <a:pt x="1324" y="6770"/>
                  </a:cubicBezTo>
                  <a:cubicBezTo>
                    <a:pt x="593" y="6770"/>
                    <a:pt x="0" y="7364"/>
                    <a:pt x="0" y="8094"/>
                  </a:cubicBezTo>
                  <a:cubicBezTo>
                    <a:pt x="0" y="8824"/>
                    <a:pt x="594" y="9417"/>
                    <a:pt x="1324" y="9417"/>
                  </a:cubicBezTo>
                  <a:cubicBezTo>
                    <a:pt x="1899" y="9417"/>
                    <a:pt x="2390" y="9048"/>
                    <a:pt x="2571" y="8534"/>
                  </a:cubicBezTo>
                  <a:lnTo>
                    <a:pt x="4119" y="8534"/>
                  </a:lnTo>
                  <a:lnTo>
                    <a:pt x="4119" y="9198"/>
                  </a:lnTo>
                  <a:cubicBezTo>
                    <a:pt x="3605" y="9381"/>
                    <a:pt x="3237" y="9871"/>
                    <a:pt x="3237" y="10446"/>
                  </a:cubicBezTo>
                  <a:cubicBezTo>
                    <a:pt x="3237" y="11177"/>
                    <a:pt x="3831" y="11770"/>
                    <a:pt x="4560" y="11770"/>
                  </a:cubicBezTo>
                  <a:cubicBezTo>
                    <a:pt x="5289" y="11770"/>
                    <a:pt x="5884" y="11176"/>
                    <a:pt x="5884" y="10446"/>
                  </a:cubicBezTo>
                  <a:cubicBezTo>
                    <a:pt x="5884" y="9871"/>
                    <a:pt x="5514" y="9380"/>
                    <a:pt x="5001" y="9198"/>
                  </a:cubicBezTo>
                  <a:lnTo>
                    <a:pt x="5001" y="8534"/>
                  </a:lnTo>
                  <a:lnTo>
                    <a:pt x="6548" y="8534"/>
                  </a:lnTo>
                  <a:cubicBezTo>
                    <a:pt x="6732" y="9048"/>
                    <a:pt x="7222" y="9417"/>
                    <a:pt x="7797" y="9417"/>
                  </a:cubicBezTo>
                  <a:cubicBezTo>
                    <a:pt x="8527" y="9417"/>
                    <a:pt x="9120" y="8822"/>
                    <a:pt x="9120" y="8094"/>
                  </a:cubicBezTo>
                  <a:cubicBezTo>
                    <a:pt x="9120" y="7364"/>
                    <a:pt x="8526" y="6770"/>
                    <a:pt x="7797" y="6770"/>
                  </a:cubicBezTo>
                  <a:cubicBezTo>
                    <a:pt x="7222" y="6770"/>
                    <a:pt x="6731" y="7139"/>
                    <a:pt x="6548" y="7652"/>
                  </a:cubicBezTo>
                  <a:lnTo>
                    <a:pt x="5002" y="7652"/>
                  </a:lnTo>
                  <a:lnTo>
                    <a:pt x="5002" y="6770"/>
                  </a:lnTo>
                  <a:lnTo>
                    <a:pt x="5296" y="6770"/>
                  </a:lnTo>
                  <a:cubicBezTo>
                    <a:pt x="5532" y="6770"/>
                    <a:pt x="5725" y="6586"/>
                    <a:pt x="5738" y="6350"/>
                  </a:cubicBezTo>
                  <a:lnTo>
                    <a:pt x="5759" y="5909"/>
                  </a:lnTo>
                  <a:cubicBezTo>
                    <a:pt x="5894" y="5845"/>
                    <a:pt x="6024" y="5770"/>
                    <a:pt x="6146" y="5685"/>
                  </a:cubicBezTo>
                  <a:lnTo>
                    <a:pt x="6538" y="5887"/>
                  </a:lnTo>
                  <a:cubicBezTo>
                    <a:pt x="6603" y="5920"/>
                    <a:pt x="6672" y="5936"/>
                    <a:pt x="6740" y="5936"/>
                  </a:cubicBezTo>
                  <a:cubicBezTo>
                    <a:pt x="6893" y="5936"/>
                    <a:pt x="7041" y="5856"/>
                    <a:pt x="7123" y="5715"/>
                  </a:cubicBezTo>
                  <a:lnTo>
                    <a:pt x="7859" y="4441"/>
                  </a:lnTo>
                  <a:cubicBezTo>
                    <a:pt x="7976" y="4238"/>
                    <a:pt x="7914" y="3977"/>
                    <a:pt x="7715" y="3849"/>
                  </a:cubicBezTo>
                  <a:lnTo>
                    <a:pt x="7346" y="3610"/>
                  </a:lnTo>
                  <a:cubicBezTo>
                    <a:pt x="7353" y="3535"/>
                    <a:pt x="7355" y="3459"/>
                    <a:pt x="7355" y="3385"/>
                  </a:cubicBezTo>
                  <a:cubicBezTo>
                    <a:pt x="7355" y="3310"/>
                    <a:pt x="7353" y="3236"/>
                    <a:pt x="7346" y="3160"/>
                  </a:cubicBezTo>
                  <a:lnTo>
                    <a:pt x="7715" y="2920"/>
                  </a:lnTo>
                  <a:cubicBezTo>
                    <a:pt x="7914" y="2794"/>
                    <a:pt x="7976" y="2533"/>
                    <a:pt x="7859" y="2328"/>
                  </a:cubicBezTo>
                  <a:lnTo>
                    <a:pt x="7123" y="1055"/>
                  </a:lnTo>
                  <a:cubicBezTo>
                    <a:pt x="7041" y="914"/>
                    <a:pt x="6893" y="835"/>
                    <a:pt x="6739" y="835"/>
                  </a:cubicBezTo>
                  <a:cubicBezTo>
                    <a:pt x="6671" y="835"/>
                    <a:pt x="6602" y="850"/>
                    <a:pt x="6538" y="882"/>
                  </a:cubicBezTo>
                  <a:lnTo>
                    <a:pt x="6146" y="1085"/>
                  </a:lnTo>
                  <a:cubicBezTo>
                    <a:pt x="6023" y="1000"/>
                    <a:pt x="5894" y="926"/>
                    <a:pt x="5759" y="861"/>
                  </a:cubicBezTo>
                  <a:lnTo>
                    <a:pt x="5738" y="419"/>
                  </a:lnTo>
                  <a:cubicBezTo>
                    <a:pt x="5725" y="185"/>
                    <a:pt x="5532" y="1"/>
                    <a:pt x="5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35"/>
          <p:cNvGrpSpPr/>
          <p:nvPr/>
        </p:nvGrpSpPr>
        <p:grpSpPr>
          <a:xfrm>
            <a:off x="3697281" y="2299097"/>
            <a:ext cx="431137" cy="427055"/>
            <a:chOff x="2985443" y="4095912"/>
            <a:chExt cx="431137" cy="427055"/>
          </a:xfrm>
        </p:grpSpPr>
        <p:sp>
          <p:nvSpPr>
            <p:cNvPr id="1264" name="Google Shape;1264;p35"/>
            <p:cNvSpPr/>
            <p:nvPr/>
          </p:nvSpPr>
          <p:spPr>
            <a:xfrm>
              <a:off x="2985443" y="4340154"/>
              <a:ext cx="431137" cy="182813"/>
            </a:xfrm>
            <a:custGeom>
              <a:avLst/>
              <a:gdLst/>
              <a:ahLst/>
              <a:cxnLst/>
              <a:rect l="l" t="t" r="r" b="b"/>
              <a:pathLst>
                <a:path w="15209" h="6449" extrusionOk="0">
                  <a:moveTo>
                    <a:pt x="2118" y="1152"/>
                  </a:moveTo>
                  <a:lnTo>
                    <a:pt x="2118" y="5565"/>
                  </a:lnTo>
                  <a:lnTo>
                    <a:pt x="882" y="5565"/>
                  </a:lnTo>
                  <a:lnTo>
                    <a:pt x="882" y="1152"/>
                  </a:lnTo>
                  <a:close/>
                  <a:moveTo>
                    <a:pt x="13672" y="883"/>
                  </a:moveTo>
                  <a:cubicBezTo>
                    <a:pt x="13832" y="883"/>
                    <a:pt x="13989" y="959"/>
                    <a:pt x="14088" y="1099"/>
                  </a:cubicBezTo>
                  <a:cubicBezTo>
                    <a:pt x="14234" y="1306"/>
                    <a:pt x="14205" y="1584"/>
                    <a:pt x="14023" y="1759"/>
                  </a:cubicBezTo>
                  <a:lnTo>
                    <a:pt x="10932" y="4711"/>
                  </a:lnTo>
                  <a:cubicBezTo>
                    <a:pt x="10354" y="5263"/>
                    <a:pt x="9596" y="5567"/>
                    <a:pt x="8797" y="5567"/>
                  </a:cubicBezTo>
                  <a:lnTo>
                    <a:pt x="3001" y="5567"/>
                  </a:lnTo>
                  <a:lnTo>
                    <a:pt x="3001" y="1973"/>
                  </a:lnTo>
                  <a:lnTo>
                    <a:pt x="3578" y="1696"/>
                  </a:lnTo>
                  <a:cubicBezTo>
                    <a:pt x="3863" y="1559"/>
                    <a:pt x="4170" y="1491"/>
                    <a:pt x="4476" y="1491"/>
                  </a:cubicBezTo>
                  <a:cubicBezTo>
                    <a:pt x="4850" y="1491"/>
                    <a:pt x="5224" y="1593"/>
                    <a:pt x="5556" y="1794"/>
                  </a:cubicBezTo>
                  <a:cubicBezTo>
                    <a:pt x="6011" y="2071"/>
                    <a:pt x="6537" y="2211"/>
                    <a:pt x="7071" y="2211"/>
                  </a:cubicBezTo>
                  <a:lnTo>
                    <a:pt x="9187" y="2211"/>
                  </a:lnTo>
                  <a:cubicBezTo>
                    <a:pt x="9431" y="2211"/>
                    <a:pt x="9629" y="2409"/>
                    <a:pt x="9629" y="2652"/>
                  </a:cubicBezTo>
                  <a:cubicBezTo>
                    <a:pt x="9629" y="2895"/>
                    <a:pt x="9430" y="3094"/>
                    <a:pt x="9187" y="3094"/>
                  </a:cubicBezTo>
                  <a:lnTo>
                    <a:pt x="6338" y="3094"/>
                  </a:lnTo>
                  <a:cubicBezTo>
                    <a:pt x="6087" y="3094"/>
                    <a:pt x="5885" y="3302"/>
                    <a:pt x="5896" y="3557"/>
                  </a:cubicBezTo>
                  <a:cubicBezTo>
                    <a:pt x="5909" y="3794"/>
                    <a:pt x="6112" y="3975"/>
                    <a:pt x="6349" y="3977"/>
                  </a:cubicBezTo>
                  <a:lnTo>
                    <a:pt x="9187" y="3977"/>
                  </a:lnTo>
                  <a:cubicBezTo>
                    <a:pt x="9790" y="3977"/>
                    <a:pt x="10300" y="3573"/>
                    <a:pt x="10459" y="3019"/>
                  </a:cubicBezTo>
                  <a:lnTo>
                    <a:pt x="13381" y="975"/>
                  </a:lnTo>
                  <a:cubicBezTo>
                    <a:pt x="13470" y="913"/>
                    <a:pt x="13571" y="883"/>
                    <a:pt x="13672" y="883"/>
                  </a:cubicBezTo>
                  <a:close/>
                  <a:moveTo>
                    <a:pt x="13668" y="1"/>
                  </a:moveTo>
                  <a:cubicBezTo>
                    <a:pt x="13393" y="1"/>
                    <a:pt x="13115" y="82"/>
                    <a:pt x="12874" y="251"/>
                  </a:cubicBezTo>
                  <a:lnTo>
                    <a:pt x="10350" y="2019"/>
                  </a:lnTo>
                  <a:cubicBezTo>
                    <a:pt x="10125" y="1607"/>
                    <a:pt x="9688" y="1329"/>
                    <a:pt x="9187" y="1329"/>
                  </a:cubicBezTo>
                  <a:lnTo>
                    <a:pt x="7060" y="1329"/>
                  </a:lnTo>
                  <a:cubicBezTo>
                    <a:pt x="6683" y="1329"/>
                    <a:pt x="6316" y="1221"/>
                    <a:pt x="5993" y="1027"/>
                  </a:cubicBezTo>
                  <a:cubicBezTo>
                    <a:pt x="5526" y="749"/>
                    <a:pt x="5002" y="608"/>
                    <a:pt x="4477" y="608"/>
                  </a:cubicBezTo>
                  <a:cubicBezTo>
                    <a:pt x="4041" y="608"/>
                    <a:pt x="3603" y="705"/>
                    <a:pt x="3196" y="899"/>
                  </a:cubicBezTo>
                  <a:lnTo>
                    <a:pt x="3002" y="992"/>
                  </a:lnTo>
                  <a:lnTo>
                    <a:pt x="3002" y="711"/>
                  </a:lnTo>
                  <a:cubicBezTo>
                    <a:pt x="3002" y="467"/>
                    <a:pt x="2804" y="270"/>
                    <a:pt x="2561" y="270"/>
                  </a:cubicBezTo>
                  <a:lnTo>
                    <a:pt x="442" y="270"/>
                  </a:lnTo>
                  <a:cubicBezTo>
                    <a:pt x="199" y="270"/>
                    <a:pt x="0" y="467"/>
                    <a:pt x="0" y="711"/>
                  </a:cubicBezTo>
                  <a:lnTo>
                    <a:pt x="0" y="6007"/>
                  </a:lnTo>
                  <a:cubicBezTo>
                    <a:pt x="0" y="6250"/>
                    <a:pt x="199" y="6448"/>
                    <a:pt x="442" y="6448"/>
                  </a:cubicBezTo>
                  <a:lnTo>
                    <a:pt x="8798" y="6448"/>
                  </a:lnTo>
                  <a:cubicBezTo>
                    <a:pt x="9825" y="6448"/>
                    <a:pt x="10799" y="6057"/>
                    <a:pt x="11543" y="5348"/>
                  </a:cubicBezTo>
                  <a:lnTo>
                    <a:pt x="14633" y="2396"/>
                  </a:lnTo>
                  <a:cubicBezTo>
                    <a:pt x="15133" y="1918"/>
                    <a:pt x="15209" y="1160"/>
                    <a:pt x="14811" y="594"/>
                  </a:cubicBezTo>
                  <a:cubicBezTo>
                    <a:pt x="14541" y="208"/>
                    <a:pt x="14107" y="1"/>
                    <a:pt x="1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5"/>
            <p:cNvSpPr/>
            <p:nvPr/>
          </p:nvSpPr>
          <p:spPr>
            <a:xfrm>
              <a:off x="3119725" y="4095912"/>
              <a:ext cx="191828" cy="258586"/>
            </a:xfrm>
            <a:custGeom>
              <a:avLst/>
              <a:gdLst/>
              <a:ahLst/>
              <a:cxnLst/>
              <a:rect l="l" t="t" r="r" b="b"/>
              <a:pathLst>
                <a:path w="6767" h="9122" extrusionOk="0">
                  <a:moveTo>
                    <a:pt x="3384" y="883"/>
                  </a:moveTo>
                  <a:cubicBezTo>
                    <a:pt x="4763" y="883"/>
                    <a:pt x="5885" y="2005"/>
                    <a:pt x="5885" y="3384"/>
                  </a:cubicBezTo>
                  <a:cubicBezTo>
                    <a:pt x="5885" y="4131"/>
                    <a:pt x="5552" y="4834"/>
                    <a:pt x="4973" y="5310"/>
                  </a:cubicBezTo>
                  <a:cubicBezTo>
                    <a:pt x="4600" y="5619"/>
                    <a:pt x="4352" y="6030"/>
                    <a:pt x="4264" y="6472"/>
                  </a:cubicBezTo>
                  <a:lnTo>
                    <a:pt x="3824" y="6472"/>
                  </a:lnTo>
                  <a:lnTo>
                    <a:pt x="3824" y="4154"/>
                  </a:lnTo>
                  <a:lnTo>
                    <a:pt x="4578" y="3400"/>
                  </a:lnTo>
                  <a:cubicBezTo>
                    <a:pt x="4750" y="3227"/>
                    <a:pt x="4750" y="2949"/>
                    <a:pt x="4578" y="2776"/>
                  </a:cubicBezTo>
                  <a:cubicBezTo>
                    <a:pt x="4491" y="2690"/>
                    <a:pt x="4379" y="2647"/>
                    <a:pt x="4266" y="2647"/>
                  </a:cubicBezTo>
                  <a:cubicBezTo>
                    <a:pt x="4153" y="2647"/>
                    <a:pt x="4040" y="2690"/>
                    <a:pt x="3953" y="2776"/>
                  </a:cubicBezTo>
                  <a:lnTo>
                    <a:pt x="3382" y="3347"/>
                  </a:lnTo>
                  <a:lnTo>
                    <a:pt x="2811" y="2776"/>
                  </a:lnTo>
                  <a:cubicBezTo>
                    <a:pt x="2725" y="2690"/>
                    <a:pt x="2612" y="2647"/>
                    <a:pt x="2499" y="2647"/>
                  </a:cubicBezTo>
                  <a:cubicBezTo>
                    <a:pt x="2387" y="2647"/>
                    <a:pt x="2274" y="2690"/>
                    <a:pt x="2187" y="2776"/>
                  </a:cubicBezTo>
                  <a:cubicBezTo>
                    <a:pt x="2015" y="2949"/>
                    <a:pt x="2015" y="3227"/>
                    <a:pt x="2187" y="3400"/>
                  </a:cubicBezTo>
                  <a:lnTo>
                    <a:pt x="2942" y="4154"/>
                  </a:lnTo>
                  <a:lnTo>
                    <a:pt x="2942" y="6472"/>
                  </a:lnTo>
                  <a:lnTo>
                    <a:pt x="2501" y="6472"/>
                  </a:lnTo>
                  <a:cubicBezTo>
                    <a:pt x="2414" y="6030"/>
                    <a:pt x="2166" y="5619"/>
                    <a:pt x="1791" y="5310"/>
                  </a:cubicBezTo>
                  <a:cubicBezTo>
                    <a:pt x="1213" y="4833"/>
                    <a:pt x="880" y="4131"/>
                    <a:pt x="880" y="3384"/>
                  </a:cubicBezTo>
                  <a:cubicBezTo>
                    <a:pt x="882" y="2005"/>
                    <a:pt x="2005" y="883"/>
                    <a:pt x="3384" y="883"/>
                  </a:cubicBezTo>
                  <a:close/>
                  <a:moveTo>
                    <a:pt x="4231" y="7354"/>
                  </a:moveTo>
                  <a:lnTo>
                    <a:pt x="4231" y="8090"/>
                  </a:lnTo>
                  <a:lnTo>
                    <a:pt x="4230" y="8090"/>
                  </a:lnTo>
                  <a:cubicBezTo>
                    <a:pt x="4230" y="8171"/>
                    <a:pt x="4164" y="8237"/>
                    <a:pt x="4084" y="8237"/>
                  </a:cubicBezTo>
                  <a:lnTo>
                    <a:pt x="2686" y="8237"/>
                  </a:lnTo>
                  <a:cubicBezTo>
                    <a:pt x="2605" y="8237"/>
                    <a:pt x="2540" y="8171"/>
                    <a:pt x="2540" y="8090"/>
                  </a:cubicBezTo>
                  <a:lnTo>
                    <a:pt x="2540" y="7354"/>
                  </a:lnTo>
                  <a:close/>
                  <a:moveTo>
                    <a:pt x="3384" y="0"/>
                  </a:moveTo>
                  <a:cubicBezTo>
                    <a:pt x="1518" y="0"/>
                    <a:pt x="0" y="1518"/>
                    <a:pt x="0" y="3384"/>
                  </a:cubicBezTo>
                  <a:cubicBezTo>
                    <a:pt x="0" y="4396"/>
                    <a:pt x="449" y="5346"/>
                    <a:pt x="1231" y="5993"/>
                  </a:cubicBezTo>
                  <a:cubicBezTo>
                    <a:pt x="1500" y="6215"/>
                    <a:pt x="1654" y="6520"/>
                    <a:pt x="1654" y="6829"/>
                  </a:cubicBezTo>
                  <a:lnTo>
                    <a:pt x="1654" y="8090"/>
                  </a:lnTo>
                  <a:cubicBezTo>
                    <a:pt x="1654" y="8658"/>
                    <a:pt x="2116" y="9121"/>
                    <a:pt x="2685" y="9121"/>
                  </a:cubicBezTo>
                  <a:lnTo>
                    <a:pt x="4082" y="9121"/>
                  </a:lnTo>
                  <a:cubicBezTo>
                    <a:pt x="4650" y="9121"/>
                    <a:pt x="5113" y="8659"/>
                    <a:pt x="5113" y="8090"/>
                  </a:cubicBezTo>
                  <a:lnTo>
                    <a:pt x="5113" y="6829"/>
                  </a:lnTo>
                  <a:cubicBezTo>
                    <a:pt x="5113" y="6520"/>
                    <a:pt x="5267" y="6214"/>
                    <a:pt x="5536" y="5993"/>
                  </a:cubicBezTo>
                  <a:cubicBezTo>
                    <a:pt x="6318" y="5346"/>
                    <a:pt x="6767" y="4396"/>
                    <a:pt x="6767" y="3384"/>
                  </a:cubicBezTo>
                  <a:cubicBezTo>
                    <a:pt x="6767" y="1518"/>
                    <a:pt x="5249" y="0"/>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5"/>
            <p:cNvSpPr/>
            <p:nvPr/>
          </p:nvSpPr>
          <p:spPr>
            <a:xfrm>
              <a:off x="3336583" y="4179310"/>
              <a:ext cx="50062" cy="25031"/>
            </a:xfrm>
            <a:custGeom>
              <a:avLst/>
              <a:gdLst/>
              <a:ahLst/>
              <a:cxnLst/>
              <a:rect l="l" t="t" r="r" b="b"/>
              <a:pathLst>
                <a:path w="1766" h="883" extrusionOk="0">
                  <a:moveTo>
                    <a:pt x="442" y="0"/>
                  </a:moveTo>
                  <a:cubicBezTo>
                    <a:pt x="198" y="0"/>
                    <a:pt x="1" y="198"/>
                    <a:pt x="1" y="442"/>
                  </a:cubicBezTo>
                  <a:cubicBezTo>
                    <a:pt x="1" y="685"/>
                    <a:pt x="198"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5"/>
            <p:cNvSpPr/>
            <p:nvPr/>
          </p:nvSpPr>
          <p:spPr>
            <a:xfrm>
              <a:off x="3326492" y="4112552"/>
              <a:ext cx="50232" cy="37589"/>
            </a:xfrm>
            <a:custGeom>
              <a:avLst/>
              <a:gdLst/>
              <a:ahLst/>
              <a:cxnLst/>
              <a:rect l="l" t="t" r="r" b="b"/>
              <a:pathLst>
                <a:path w="1772" h="1326" extrusionOk="0">
                  <a:moveTo>
                    <a:pt x="1268" y="0"/>
                  </a:moveTo>
                  <a:cubicBezTo>
                    <a:pt x="1193" y="0"/>
                    <a:pt x="1117" y="19"/>
                    <a:pt x="1047" y="59"/>
                  </a:cubicBezTo>
                  <a:lnTo>
                    <a:pt x="284" y="500"/>
                  </a:lnTo>
                  <a:cubicBezTo>
                    <a:pt x="73" y="622"/>
                    <a:pt x="1" y="893"/>
                    <a:pt x="121" y="1104"/>
                  </a:cubicBezTo>
                  <a:cubicBezTo>
                    <a:pt x="203" y="1246"/>
                    <a:pt x="351" y="1325"/>
                    <a:pt x="504" y="1325"/>
                  </a:cubicBezTo>
                  <a:cubicBezTo>
                    <a:pt x="579" y="1325"/>
                    <a:pt x="655" y="1306"/>
                    <a:pt x="724" y="1266"/>
                  </a:cubicBezTo>
                  <a:lnTo>
                    <a:pt x="1489" y="824"/>
                  </a:lnTo>
                  <a:cubicBezTo>
                    <a:pt x="1700" y="703"/>
                    <a:pt x="1772" y="432"/>
                    <a:pt x="1650" y="221"/>
                  </a:cubicBezTo>
                  <a:cubicBezTo>
                    <a:pt x="1569" y="79"/>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5"/>
            <p:cNvSpPr/>
            <p:nvPr/>
          </p:nvSpPr>
          <p:spPr>
            <a:xfrm>
              <a:off x="3326492" y="4233482"/>
              <a:ext cx="50260" cy="37589"/>
            </a:xfrm>
            <a:custGeom>
              <a:avLst/>
              <a:gdLst/>
              <a:ahLst/>
              <a:cxnLst/>
              <a:rect l="l" t="t" r="r" b="b"/>
              <a:pathLst>
                <a:path w="1773" h="1326" extrusionOk="0">
                  <a:moveTo>
                    <a:pt x="504" y="1"/>
                  </a:moveTo>
                  <a:cubicBezTo>
                    <a:pt x="351" y="1"/>
                    <a:pt x="203" y="80"/>
                    <a:pt x="121" y="222"/>
                  </a:cubicBezTo>
                  <a:cubicBezTo>
                    <a:pt x="1" y="433"/>
                    <a:pt x="72" y="703"/>
                    <a:pt x="284" y="826"/>
                  </a:cubicBezTo>
                  <a:lnTo>
                    <a:pt x="1047" y="1266"/>
                  </a:lnTo>
                  <a:cubicBezTo>
                    <a:pt x="1117" y="1307"/>
                    <a:pt x="1193" y="1326"/>
                    <a:pt x="1268" y="1326"/>
                  </a:cubicBezTo>
                  <a:cubicBezTo>
                    <a:pt x="1420" y="1326"/>
                    <a:pt x="1568" y="1247"/>
                    <a:pt x="1650" y="1105"/>
                  </a:cubicBezTo>
                  <a:cubicBezTo>
                    <a:pt x="1773" y="894"/>
                    <a:pt x="1701" y="623"/>
                    <a:pt x="1489" y="502"/>
                  </a:cubicBezTo>
                  <a:lnTo>
                    <a:pt x="724" y="60"/>
                  </a:lnTo>
                  <a:cubicBezTo>
                    <a:pt x="655" y="20"/>
                    <a:pt x="57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5"/>
            <p:cNvSpPr/>
            <p:nvPr/>
          </p:nvSpPr>
          <p:spPr>
            <a:xfrm>
              <a:off x="3044661" y="4179310"/>
              <a:ext cx="50090" cy="25031"/>
            </a:xfrm>
            <a:custGeom>
              <a:avLst/>
              <a:gdLst/>
              <a:ahLst/>
              <a:cxnLst/>
              <a:rect l="l" t="t" r="r" b="b"/>
              <a:pathLst>
                <a:path w="1767" h="883" extrusionOk="0">
                  <a:moveTo>
                    <a:pt x="442" y="0"/>
                  </a:moveTo>
                  <a:cubicBezTo>
                    <a:pt x="199" y="0"/>
                    <a:pt x="0" y="198"/>
                    <a:pt x="0" y="442"/>
                  </a:cubicBezTo>
                  <a:cubicBezTo>
                    <a:pt x="1" y="685"/>
                    <a:pt x="198" y="882"/>
                    <a:pt x="442" y="882"/>
                  </a:cubicBezTo>
                  <a:lnTo>
                    <a:pt x="1325" y="882"/>
                  </a:lnTo>
                  <a:cubicBezTo>
                    <a:pt x="1568" y="882"/>
                    <a:pt x="1766" y="685"/>
                    <a:pt x="1766" y="442"/>
                  </a:cubicBezTo>
                  <a:cubicBezTo>
                    <a:pt x="1766" y="198"/>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5"/>
            <p:cNvSpPr/>
            <p:nvPr/>
          </p:nvSpPr>
          <p:spPr>
            <a:xfrm>
              <a:off x="3054554" y="4112523"/>
              <a:ext cx="50317" cy="37617"/>
            </a:xfrm>
            <a:custGeom>
              <a:avLst/>
              <a:gdLst/>
              <a:ahLst/>
              <a:cxnLst/>
              <a:rect l="l" t="t" r="r" b="b"/>
              <a:pathLst>
                <a:path w="1775" h="1327" extrusionOk="0">
                  <a:moveTo>
                    <a:pt x="505" y="1"/>
                  </a:moveTo>
                  <a:cubicBezTo>
                    <a:pt x="353" y="1"/>
                    <a:pt x="205" y="80"/>
                    <a:pt x="123" y="222"/>
                  </a:cubicBezTo>
                  <a:cubicBezTo>
                    <a:pt x="0" y="434"/>
                    <a:pt x="74" y="704"/>
                    <a:pt x="285" y="825"/>
                  </a:cubicBezTo>
                  <a:lnTo>
                    <a:pt x="1049" y="1267"/>
                  </a:lnTo>
                  <a:cubicBezTo>
                    <a:pt x="1119" y="1307"/>
                    <a:pt x="1195" y="1326"/>
                    <a:pt x="1270" y="1326"/>
                  </a:cubicBezTo>
                  <a:cubicBezTo>
                    <a:pt x="1422" y="1326"/>
                    <a:pt x="1571" y="1247"/>
                    <a:pt x="1652" y="1104"/>
                  </a:cubicBezTo>
                  <a:cubicBezTo>
                    <a:pt x="1774" y="894"/>
                    <a:pt x="1702" y="623"/>
                    <a:pt x="1490" y="501"/>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5"/>
            <p:cNvSpPr/>
            <p:nvPr/>
          </p:nvSpPr>
          <p:spPr>
            <a:xfrm>
              <a:off x="3054611" y="4233510"/>
              <a:ext cx="50232" cy="37560"/>
            </a:xfrm>
            <a:custGeom>
              <a:avLst/>
              <a:gdLst/>
              <a:ahLst/>
              <a:cxnLst/>
              <a:rect l="l" t="t" r="r" b="b"/>
              <a:pathLst>
                <a:path w="1772" h="1325" extrusionOk="0">
                  <a:moveTo>
                    <a:pt x="1267" y="0"/>
                  </a:moveTo>
                  <a:cubicBezTo>
                    <a:pt x="1192" y="0"/>
                    <a:pt x="1116" y="19"/>
                    <a:pt x="1047" y="59"/>
                  </a:cubicBezTo>
                  <a:lnTo>
                    <a:pt x="283" y="501"/>
                  </a:lnTo>
                  <a:cubicBezTo>
                    <a:pt x="72" y="622"/>
                    <a:pt x="0" y="893"/>
                    <a:pt x="121" y="1104"/>
                  </a:cubicBezTo>
                  <a:cubicBezTo>
                    <a:pt x="203" y="1245"/>
                    <a:pt x="351" y="1324"/>
                    <a:pt x="504" y="1324"/>
                  </a:cubicBezTo>
                  <a:cubicBezTo>
                    <a:pt x="579" y="1324"/>
                    <a:pt x="654" y="1305"/>
                    <a:pt x="724" y="1265"/>
                  </a:cubicBezTo>
                  <a:lnTo>
                    <a:pt x="1488" y="825"/>
                  </a:lnTo>
                  <a:cubicBezTo>
                    <a:pt x="1699" y="702"/>
                    <a:pt x="1771" y="432"/>
                    <a:pt x="1650" y="221"/>
                  </a:cubicBezTo>
                  <a:cubicBezTo>
                    <a:pt x="1569"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35"/>
          <p:cNvGrpSpPr/>
          <p:nvPr/>
        </p:nvGrpSpPr>
        <p:grpSpPr>
          <a:xfrm>
            <a:off x="3733505" y="3043624"/>
            <a:ext cx="358691" cy="336252"/>
            <a:chOff x="3865000" y="847675"/>
            <a:chExt cx="483150" cy="452925"/>
          </a:xfrm>
        </p:grpSpPr>
        <p:sp>
          <p:nvSpPr>
            <p:cNvPr id="1273" name="Google Shape;1273;p3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4" name="Google Shape;1274;p3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5" name="Google Shape;1275;p3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 name="Google Shape;1276;p3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77" name="Google Shape;1277;p35"/>
          <p:cNvGrpSpPr/>
          <p:nvPr/>
        </p:nvGrpSpPr>
        <p:grpSpPr>
          <a:xfrm>
            <a:off x="3733508" y="3731571"/>
            <a:ext cx="358679" cy="358624"/>
            <a:chOff x="5648375" y="1427025"/>
            <a:chExt cx="483200" cy="483125"/>
          </a:xfrm>
        </p:grpSpPr>
        <p:sp>
          <p:nvSpPr>
            <p:cNvPr id="1278" name="Google Shape;1278;p3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 name="Google Shape;1279;p3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1300"/>
        <p:cNvGrpSpPr/>
        <p:nvPr/>
      </p:nvGrpSpPr>
      <p:grpSpPr>
        <a:xfrm>
          <a:off x="0" y="0"/>
          <a:ext cx="0" cy="0"/>
          <a:chOff x="0" y="0"/>
          <a:chExt cx="0" cy="0"/>
        </a:xfrm>
      </p:grpSpPr>
      <p:sp>
        <p:nvSpPr>
          <p:cNvPr id="1301" name="Google Shape;1301;p37"/>
          <p:cNvSpPr/>
          <p:nvPr/>
        </p:nvSpPr>
        <p:spPr>
          <a:xfrm>
            <a:off x="7168463" y="3437425"/>
            <a:ext cx="728400" cy="728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02" name="Google Shape;1302;p37"/>
          <p:cNvSpPr/>
          <p:nvPr/>
        </p:nvSpPr>
        <p:spPr>
          <a:xfrm>
            <a:off x="5629800" y="3437425"/>
            <a:ext cx="728400" cy="728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03" name="Google Shape;1303;p37"/>
          <p:cNvSpPr txBox="1"/>
          <p:nvPr/>
        </p:nvSpPr>
        <p:spPr>
          <a:xfrm>
            <a:off x="7820875" y="2569975"/>
            <a:ext cx="609900" cy="36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80%</a:t>
            </a:r>
            <a:endParaRPr b="1">
              <a:solidFill>
                <a:schemeClr val="dk1"/>
              </a:solidFill>
              <a:latin typeface="Plus Jakarta Sans"/>
              <a:ea typeface="Plus Jakarta Sans"/>
              <a:cs typeface="Plus Jakarta Sans"/>
              <a:sym typeface="Plus Jakarta Sans"/>
            </a:endParaRPr>
          </a:p>
        </p:txBody>
      </p:sp>
      <p:sp>
        <p:nvSpPr>
          <p:cNvPr id="1304" name="Google Shape;1304;p37"/>
          <p:cNvSpPr txBox="1"/>
          <p:nvPr/>
        </p:nvSpPr>
        <p:spPr>
          <a:xfrm>
            <a:off x="7820875" y="1667525"/>
            <a:ext cx="609900" cy="36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30%</a:t>
            </a:r>
            <a:endParaRPr b="1">
              <a:solidFill>
                <a:schemeClr val="dk1"/>
              </a:solidFill>
              <a:latin typeface="Plus Jakarta Sans"/>
              <a:ea typeface="Plus Jakarta Sans"/>
              <a:cs typeface="Plus Jakarta Sans"/>
              <a:sym typeface="Plus Jakarta Sans"/>
            </a:endParaRPr>
          </a:p>
        </p:txBody>
      </p:sp>
      <p:sp>
        <p:nvSpPr>
          <p:cNvPr id="1305" name="Google Shape;1305;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curriculum</a:t>
            </a:r>
            <a:endParaRPr/>
          </a:p>
        </p:txBody>
      </p:sp>
      <p:sp>
        <p:nvSpPr>
          <p:cNvPr id="1306" name="Google Shape;1306;p37"/>
          <p:cNvSpPr txBox="1"/>
          <p:nvPr/>
        </p:nvSpPr>
        <p:spPr>
          <a:xfrm>
            <a:off x="5426838" y="4242875"/>
            <a:ext cx="1134300" cy="365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Trust</a:t>
            </a:r>
            <a:endParaRPr b="1">
              <a:solidFill>
                <a:schemeClr val="dk1"/>
              </a:solidFill>
              <a:latin typeface="Plus Jakarta Sans"/>
              <a:ea typeface="Plus Jakarta Sans"/>
              <a:cs typeface="Plus Jakarta Sans"/>
              <a:sym typeface="Plus Jakarta Sans"/>
            </a:endParaRPr>
          </a:p>
        </p:txBody>
      </p:sp>
      <p:sp>
        <p:nvSpPr>
          <p:cNvPr id="1307" name="Google Shape;1307;p37"/>
          <p:cNvSpPr txBox="1"/>
          <p:nvPr/>
        </p:nvSpPr>
        <p:spPr>
          <a:xfrm>
            <a:off x="4960000" y="2934624"/>
            <a:ext cx="3457800" cy="502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Features</a:t>
            </a:r>
            <a:endParaRPr sz="2000" b="1">
              <a:solidFill>
                <a:schemeClr val="dk1"/>
              </a:solidFill>
              <a:latin typeface="Plus Jakarta Sans"/>
              <a:ea typeface="Plus Jakarta Sans"/>
              <a:cs typeface="Plus Jakarta Sans"/>
              <a:sym typeface="Plus Jakarta Sans"/>
            </a:endParaRPr>
          </a:p>
        </p:txBody>
      </p:sp>
      <p:sp>
        <p:nvSpPr>
          <p:cNvPr id="1308" name="Google Shape;1308;p37"/>
          <p:cNvSpPr txBox="1"/>
          <p:nvPr/>
        </p:nvSpPr>
        <p:spPr>
          <a:xfrm flipH="1">
            <a:off x="716225" y="3052929"/>
            <a:ext cx="876900" cy="347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2XXX</a:t>
            </a:r>
            <a:endParaRPr b="1">
              <a:solidFill>
                <a:schemeClr val="dk1"/>
              </a:solidFill>
              <a:latin typeface="Plus Jakarta Sans"/>
              <a:ea typeface="Plus Jakarta Sans"/>
              <a:cs typeface="Plus Jakarta Sans"/>
              <a:sym typeface="Plus Jakarta Sans"/>
            </a:endParaRPr>
          </a:p>
        </p:txBody>
      </p:sp>
      <p:sp>
        <p:nvSpPr>
          <p:cNvPr id="1309" name="Google Shape;1309;p37"/>
          <p:cNvSpPr txBox="1"/>
          <p:nvPr/>
        </p:nvSpPr>
        <p:spPr>
          <a:xfrm flipH="1">
            <a:off x="716225" y="2527175"/>
            <a:ext cx="876900" cy="347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2XXX</a:t>
            </a:r>
            <a:endParaRPr b="1">
              <a:solidFill>
                <a:schemeClr val="dk1"/>
              </a:solidFill>
              <a:latin typeface="Plus Jakarta Sans"/>
              <a:ea typeface="Plus Jakarta Sans"/>
              <a:cs typeface="Plus Jakarta Sans"/>
              <a:sym typeface="Plus Jakarta Sans"/>
            </a:endParaRPr>
          </a:p>
        </p:txBody>
      </p:sp>
      <p:sp>
        <p:nvSpPr>
          <p:cNvPr id="1310" name="Google Shape;1310;p37"/>
          <p:cNvSpPr txBox="1"/>
          <p:nvPr/>
        </p:nvSpPr>
        <p:spPr>
          <a:xfrm flipH="1">
            <a:off x="716225" y="3578683"/>
            <a:ext cx="876900" cy="347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2XXX</a:t>
            </a:r>
            <a:endParaRPr b="1">
              <a:solidFill>
                <a:schemeClr val="dk1"/>
              </a:solidFill>
              <a:latin typeface="Plus Jakarta Sans"/>
              <a:ea typeface="Plus Jakarta Sans"/>
              <a:cs typeface="Plus Jakarta Sans"/>
              <a:sym typeface="Plus Jakarta Sans"/>
            </a:endParaRPr>
          </a:p>
        </p:txBody>
      </p:sp>
      <p:sp>
        <p:nvSpPr>
          <p:cNvPr id="1311" name="Google Shape;1311;p37"/>
          <p:cNvSpPr txBox="1"/>
          <p:nvPr/>
        </p:nvSpPr>
        <p:spPr>
          <a:xfrm flipH="1">
            <a:off x="716225" y="4104448"/>
            <a:ext cx="876900" cy="347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2XXX</a:t>
            </a:r>
            <a:endParaRPr b="1">
              <a:solidFill>
                <a:schemeClr val="dk1"/>
              </a:solidFill>
              <a:latin typeface="Plus Jakarta Sans"/>
              <a:ea typeface="Plus Jakarta Sans"/>
              <a:cs typeface="Plus Jakarta Sans"/>
              <a:sym typeface="Plus Jakarta Sans"/>
            </a:endParaRPr>
          </a:p>
        </p:txBody>
      </p:sp>
      <p:sp>
        <p:nvSpPr>
          <p:cNvPr id="1312" name="Google Shape;1312;p37"/>
          <p:cNvSpPr txBox="1"/>
          <p:nvPr/>
        </p:nvSpPr>
        <p:spPr>
          <a:xfrm>
            <a:off x="2040400" y="3052929"/>
            <a:ext cx="2138700" cy="347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Jupiter is very big</a:t>
            </a:r>
            <a:endParaRPr>
              <a:solidFill>
                <a:schemeClr val="dk1"/>
              </a:solidFill>
              <a:latin typeface="Quicksand Medium"/>
              <a:ea typeface="Quicksand Medium"/>
              <a:cs typeface="Quicksand Medium"/>
              <a:sym typeface="Quicksand Medium"/>
            </a:endParaRPr>
          </a:p>
        </p:txBody>
      </p:sp>
      <p:sp>
        <p:nvSpPr>
          <p:cNvPr id="1313" name="Google Shape;1313;p37"/>
          <p:cNvSpPr txBox="1"/>
          <p:nvPr/>
        </p:nvSpPr>
        <p:spPr>
          <a:xfrm>
            <a:off x="2040400" y="2527175"/>
            <a:ext cx="2138700" cy="347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Mercury is very small</a:t>
            </a:r>
            <a:endParaRPr>
              <a:solidFill>
                <a:schemeClr val="dk1"/>
              </a:solidFill>
              <a:latin typeface="Quicksand Medium"/>
              <a:ea typeface="Quicksand Medium"/>
              <a:cs typeface="Quicksand Medium"/>
              <a:sym typeface="Quicksand Medium"/>
            </a:endParaRPr>
          </a:p>
        </p:txBody>
      </p:sp>
      <p:sp>
        <p:nvSpPr>
          <p:cNvPr id="1314" name="Google Shape;1314;p37"/>
          <p:cNvSpPr txBox="1"/>
          <p:nvPr/>
        </p:nvSpPr>
        <p:spPr>
          <a:xfrm>
            <a:off x="2040400" y="3578683"/>
            <a:ext cx="2138700" cy="347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Venus is a hot planet</a:t>
            </a:r>
            <a:endParaRPr>
              <a:solidFill>
                <a:schemeClr val="dk1"/>
              </a:solidFill>
              <a:latin typeface="Quicksand Medium"/>
              <a:ea typeface="Quicksand Medium"/>
              <a:cs typeface="Quicksand Medium"/>
              <a:sym typeface="Quicksand Medium"/>
            </a:endParaRPr>
          </a:p>
        </p:txBody>
      </p:sp>
      <p:sp>
        <p:nvSpPr>
          <p:cNvPr id="1315" name="Google Shape;1315;p37"/>
          <p:cNvSpPr txBox="1"/>
          <p:nvPr/>
        </p:nvSpPr>
        <p:spPr>
          <a:xfrm>
            <a:off x="2040400" y="4104425"/>
            <a:ext cx="2138700" cy="347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Neptune is an ice giant</a:t>
            </a:r>
            <a:endParaRPr>
              <a:solidFill>
                <a:schemeClr val="dk1"/>
              </a:solidFill>
              <a:latin typeface="Quicksand Medium"/>
              <a:ea typeface="Quicksand Medium"/>
              <a:cs typeface="Quicksand Medium"/>
              <a:sym typeface="Quicksand Medium"/>
            </a:endParaRPr>
          </a:p>
        </p:txBody>
      </p:sp>
      <p:sp>
        <p:nvSpPr>
          <p:cNvPr id="1316" name="Google Shape;1316;p37"/>
          <p:cNvSpPr txBox="1"/>
          <p:nvPr/>
        </p:nvSpPr>
        <p:spPr>
          <a:xfrm>
            <a:off x="716150" y="1167913"/>
            <a:ext cx="3457800" cy="502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Introduction</a:t>
            </a:r>
            <a:endParaRPr sz="2000" b="1">
              <a:solidFill>
                <a:schemeClr val="dk1"/>
              </a:solidFill>
              <a:latin typeface="Plus Jakarta Sans"/>
              <a:ea typeface="Plus Jakarta Sans"/>
              <a:cs typeface="Plus Jakarta Sans"/>
              <a:sym typeface="Plus Jakarta Sans"/>
            </a:endParaRPr>
          </a:p>
        </p:txBody>
      </p:sp>
      <p:sp>
        <p:nvSpPr>
          <p:cNvPr id="1317" name="Google Shape;1317;p37"/>
          <p:cNvSpPr txBox="1"/>
          <p:nvPr/>
        </p:nvSpPr>
        <p:spPr>
          <a:xfrm>
            <a:off x="716150" y="1667526"/>
            <a:ext cx="34578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actually a cold place. It's full of iron oxide dust</a:t>
            </a:r>
            <a:endParaRPr>
              <a:solidFill>
                <a:schemeClr val="dk1"/>
              </a:solidFill>
              <a:latin typeface="Quicksand Medium"/>
              <a:ea typeface="Quicksand Medium"/>
              <a:cs typeface="Quicksand Medium"/>
              <a:sym typeface="Quicksand Medium"/>
            </a:endParaRPr>
          </a:p>
        </p:txBody>
      </p:sp>
      <p:sp>
        <p:nvSpPr>
          <p:cNvPr id="1318" name="Google Shape;1318;p37"/>
          <p:cNvSpPr txBox="1"/>
          <p:nvPr/>
        </p:nvSpPr>
        <p:spPr>
          <a:xfrm>
            <a:off x="6965513" y="4242851"/>
            <a:ext cx="1134300" cy="365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Patience</a:t>
            </a:r>
            <a:endParaRPr b="1">
              <a:solidFill>
                <a:schemeClr val="dk1"/>
              </a:solidFill>
              <a:latin typeface="Plus Jakarta Sans"/>
              <a:ea typeface="Plus Jakarta Sans"/>
              <a:cs typeface="Plus Jakarta Sans"/>
              <a:sym typeface="Plus Jakarta Sans"/>
            </a:endParaRPr>
          </a:p>
        </p:txBody>
      </p:sp>
      <p:sp>
        <p:nvSpPr>
          <p:cNvPr id="1319" name="Google Shape;1319;p37"/>
          <p:cNvSpPr txBox="1"/>
          <p:nvPr/>
        </p:nvSpPr>
        <p:spPr>
          <a:xfrm>
            <a:off x="5689050" y="3618775"/>
            <a:ext cx="6099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1"/>
                </a:solidFill>
                <a:latin typeface="Plus Jakarta Sans"/>
                <a:ea typeface="Plus Jakarta Sans"/>
                <a:cs typeface="Plus Jakarta Sans"/>
                <a:sym typeface="Plus Jakarta Sans"/>
              </a:rPr>
              <a:t>50%</a:t>
            </a:r>
            <a:endParaRPr b="1">
              <a:solidFill>
                <a:schemeClr val="dk1"/>
              </a:solidFill>
              <a:latin typeface="Plus Jakarta Sans"/>
              <a:ea typeface="Plus Jakarta Sans"/>
              <a:cs typeface="Plus Jakarta Sans"/>
              <a:sym typeface="Plus Jakarta Sans"/>
            </a:endParaRPr>
          </a:p>
        </p:txBody>
      </p:sp>
      <p:sp>
        <p:nvSpPr>
          <p:cNvPr id="1320" name="Google Shape;1320;p37"/>
          <p:cNvSpPr txBox="1"/>
          <p:nvPr/>
        </p:nvSpPr>
        <p:spPr>
          <a:xfrm>
            <a:off x="4960000" y="1167913"/>
            <a:ext cx="3457800" cy="502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Advantages</a:t>
            </a:r>
            <a:endParaRPr sz="2000" b="1">
              <a:solidFill>
                <a:schemeClr val="dk1"/>
              </a:solidFill>
              <a:latin typeface="Plus Jakarta Sans"/>
              <a:ea typeface="Plus Jakarta Sans"/>
              <a:cs typeface="Plus Jakarta Sans"/>
              <a:sym typeface="Plus Jakarta Sans"/>
            </a:endParaRPr>
          </a:p>
        </p:txBody>
      </p:sp>
      <p:sp>
        <p:nvSpPr>
          <p:cNvPr id="1321" name="Google Shape;1321;p37"/>
          <p:cNvSpPr txBox="1"/>
          <p:nvPr/>
        </p:nvSpPr>
        <p:spPr>
          <a:xfrm>
            <a:off x="4960004" y="1667525"/>
            <a:ext cx="1329000" cy="365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Creativity</a:t>
            </a:r>
            <a:endParaRPr b="1">
              <a:solidFill>
                <a:schemeClr val="dk1"/>
              </a:solidFill>
              <a:latin typeface="Plus Jakarta Sans"/>
              <a:ea typeface="Plus Jakarta Sans"/>
              <a:cs typeface="Plus Jakarta Sans"/>
              <a:sym typeface="Plus Jakarta Sans"/>
            </a:endParaRPr>
          </a:p>
        </p:txBody>
      </p:sp>
      <p:sp>
        <p:nvSpPr>
          <p:cNvPr id="1322" name="Google Shape;1322;p37"/>
          <p:cNvSpPr txBox="1"/>
          <p:nvPr/>
        </p:nvSpPr>
        <p:spPr>
          <a:xfrm>
            <a:off x="4960020" y="2119813"/>
            <a:ext cx="1329000" cy="365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Vision</a:t>
            </a:r>
            <a:endParaRPr b="1">
              <a:solidFill>
                <a:schemeClr val="dk1"/>
              </a:solidFill>
              <a:latin typeface="Plus Jakarta Sans"/>
              <a:ea typeface="Plus Jakarta Sans"/>
              <a:cs typeface="Plus Jakarta Sans"/>
              <a:sym typeface="Plus Jakarta Sans"/>
            </a:endParaRPr>
          </a:p>
        </p:txBody>
      </p:sp>
      <p:sp>
        <p:nvSpPr>
          <p:cNvPr id="1323" name="Google Shape;1323;p37"/>
          <p:cNvSpPr txBox="1"/>
          <p:nvPr/>
        </p:nvSpPr>
        <p:spPr>
          <a:xfrm>
            <a:off x="4960004" y="2569975"/>
            <a:ext cx="1329000" cy="365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Leadership</a:t>
            </a:r>
            <a:endParaRPr b="1">
              <a:solidFill>
                <a:schemeClr val="dk1"/>
              </a:solidFill>
              <a:latin typeface="Plus Jakarta Sans"/>
              <a:ea typeface="Plus Jakarta Sans"/>
              <a:cs typeface="Plus Jakarta Sans"/>
              <a:sym typeface="Plus Jakarta Sans"/>
            </a:endParaRPr>
          </a:p>
        </p:txBody>
      </p:sp>
      <p:sp>
        <p:nvSpPr>
          <p:cNvPr id="1324" name="Google Shape;1324;p37"/>
          <p:cNvSpPr txBox="1"/>
          <p:nvPr/>
        </p:nvSpPr>
        <p:spPr>
          <a:xfrm>
            <a:off x="7820875" y="2119813"/>
            <a:ext cx="609900" cy="36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60%</a:t>
            </a:r>
            <a:endParaRPr b="1">
              <a:solidFill>
                <a:schemeClr val="dk1"/>
              </a:solidFill>
              <a:latin typeface="Plus Jakarta Sans"/>
              <a:ea typeface="Plus Jakarta Sans"/>
              <a:cs typeface="Plus Jakarta Sans"/>
              <a:sym typeface="Plus Jakarta Sans"/>
            </a:endParaRPr>
          </a:p>
        </p:txBody>
      </p:sp>
      <p:sp>
        <p:nvSpPr>
          <p:cNvPr id="1325" name="Google Shape;1325;p37"/>
          <p:cNvSpPr/>
          <p:nvPr/>
        </p:nvSpPr>
        <p:spPr>
          <a:xfrm>
            <a:off x="6324875" y="1667525"/>
            <a:ext cx="14601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6" name="Google Shape;1326;p37"/>
          <p:cNvSpPr/>
          <p:nvPr/>
        </p:nvSpPr>
        <p:spPr>
          <a:xfrm>
            <a:off x="6324875" y="1667525"/>
            <a:ext cx="4389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7" name="Google Shape;1327;p37"/>
          <p:cNvSpPr/>
          <p:nvPr/>
        </p:nvSpPr>
        <p:spPr>
          <a:xfrm>
            <a:off x="6324875" y="2569975"/>
            <a:ext cx="14601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8" name="Google Shape;1328;p37"/>
          <p:cNvSpPr/>
          <p:nvPr/>
        </p:nvSpPr>
        <p:spPr>
          <a:xfrm>
            <a:off x="6324875" y="2569975"/>
            <a:ext cx="11703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9" name="Google Shape;1329;p37"/>
          <p:cNvSpPr/>
          <p:nvPr/>
        </p:nvSpPr>
        <p:spPr>
          <a:xfrm>
            <a:off x="6324875" y="2118750"/>
            <a:ext cx="14601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0" name="Google Shape;1330;p37"/>
          <p:cNvSpPr/>
          <p:nvPr/>
        </p:nvSpPr>
        <p:spPr>
          <a:xfrm>
            <a:off x="6324875" y="2118750"/>
            <a:ext cx="8769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1" name="Google Shape;1331;p37"/>
          <p:cNvSpPr txBox="1"/>
          <p:nvPr/>
        </p:nvSpPr>
        <p:spPr>
          <a:xfrm>
            <a:off x="7227713" y="3618775"/>
            <a:ext cx="6099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1"/>
                </a:solidFill>
                <a:latin typeface="Plus Jakarta Sans"/>
                <a:ea typeface="Plus Jakarta Sans"/>
                <a:cs typeface="Plus Jakarta Sans"/>
                <a:sym typeface="Plus Jakarta Sans"/>
              </a:rPr>
              <a:t>75%</a:t>
            </a:r>
            <a:endParaRPr b="1">
              <a:solidFill>
                <a:schemeClr val="dk1"/>
              </a:solidFill>
              <a:latin typeface="Plus Jakarta Sans"/>
              <a:ea typeface="Plus Jakarta Sans"/>
              <a:cs typeface="Plus Jakarta Sans"/>
              <a:sym typeface="Plus Jakarta Sans"/>
            </a:endParaRPr>
          </a:p>
        </p:txBody>
      </p:sp>
      <p:sp>
        <p:nvSpPr>
          <p:cNvPr id="1332" name="Google Shape;1332;p37"/>
          <p:cNvSpPr/>
          <p:nvPr/>
        </p:nvSpPr>
        <p:spPr>
          <a:xfrm rot="5400000">
            <a:off x="5629813" y="3437425"/>
            <a:ext cx="728400" cy="728400"/>
          </a:xfrm>
          <a:prstGeom prst="blockArc">
            <a:avLst>
              <a:gd name="adj1" fmla="val 10800000"/>
              <a:gd name="adj2" fmla="val 342367"/>
              <a:gd name="adj3" fmla="val 6263"/>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3" name="Google Shape;1333;p37"/>
          <p:cNvSpPr/>
          <p:nvPr/>
        </p:nvSpPr>
        <p:spPr>
          <a:xfrm rot="5400000">
            <a:off x="7168463" y="3437425"/>
            <a:ext cx="728400" cy="728400"/>
          </a:xfrm>
          <a:prstGeom prst="blockArc">
            <a:avLst>
              <a:gd name="adj1" fmla="val 10800000"/>
              <a:gd name="adj2" fmla="val 5052073"/>
              <a:gd name="adj3" fmla="val 6960"/>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4" name="Google Shape;1334;p37"/>
          <p:cNvSpPr/>
          <p:nvPr/>
        </p:nvSpPr>
        <p:spPr>
          <a:xfrm>
            <a:off x="1745513" y="2660825"/>
            <a:ext cx="79800" cy="79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5" name="Google Shape;1335;p37"/>
          <p:cNvSpPr/>
          <p:nvPr/>
        </p:nvSpPr>
        <p:spPr>
          <a:xfrm>
            <a:off x="1745513" y="4238075"/>
            <a:ext cx="79800" cy="79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6" name="Google Shape;1336;p37"/>
          <p:cNvSpPr/>
          <p:nvPr/>
        </p:nvSpPr>
        <p:spPr>
          <a:xfrm>
            <a:off x="1745513" y="3712333"/>
            <a:ext cx="79800" cy="79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7" name="Google Shape;1337;p37"/>
          <p:cNvSpPr/>
          <p:nvPr/>
        </p:nvSpPr>
        <p:spPr>
          <a:xfrm>
            <a:off x="1745513" y="3186579"/>
            <a:ext cx="79800" cy="79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cxnSp>
        <p:nvCxnSpPr>
          <p:cNvPr id="1338" name="Google Shape;1338;p37"/>
          <p:cNvCxnSpPr>
            <a:stCxn id="1334" idx="2"/>
            <a:endCxn id="1337" idx="0"/>
          </p:cNvCxnSpPr>
          <p:nvPr/>
        </p:nvCxnSpPr>
        <p:spPr>
          <a:xfrm>
            <a:off x="1785413" y="2740625"/>
            <a:ext cx="0" cy="446100"/>
          </a:xfrm>
          <a:prstGeom prst="straightConnector1">
            <a:avLst/>
          </a:prstGeom>
          <a:noFill/>
          <a:ln w="19050" cap="flat" cmpd="sng">
            <a:solidFill>
              <a:schemeClr val="dk1"/>
            </a:solidFill>
            <a:prstDash val="solid"/>
            <a:round/>
            <a:headEnd type="none" w="med" len="med"/>
            <a:tailEnd type="none" w="med" len="med"/>
          </a:ln>
        </p:spPr>
      </p:cxnSp>
      <p:cxnSp>
        <p:nvCxnSpPr>
          <p:cNvPr id="1339" name="Google Shape;1339;p37"/>
          <p:cNvCxnSpPr>
            <a:stCxn id="1337" idx="2"/>
            <a:endCxn id="1336" idx="0"/>
          </p:cNvCxnSpPr>
          <p:nvPr/>
        </p:nvCxnSpPr>
        <p:spPr>
          <a:xfrm>
            <a:off x="1785413" y="3266379"/>
            <a:ext cx="0" cy="446100"/>
          </a:xfrm>
          <a:prstGeom prst="straightConnector1">
            <a:avLst/>
          </a:prstGeom>
          <a:noFill/>
          <a:ln w="19050" cap="flat" cmpd="sng">
            <a:solidFill>
              <a:schemeClr val="dk1"/>
            </a:solidFill>
            <a:prstDash val="solid"/>
            <a:round/>
            <a:headEnd type="none" w="med" len="med"/>
            <a:tailEnd type="none" w="med" len="med"/>
          </a:ln>
        </p:spPr>
      </p:cxnSp>
      <p:cxnSp>
        <p:nvCxnSpPr>
          <p:cNvPr id="1340" name="Google Shape;1340;p37"/>
          <p:cNvCxnSpPr>
            <a:stCxn id="1336" idx="2"/>
            <a:endCxn id="1335" idx="0"/>
          </p:cNvCxnSpPr>
          <p:nvPr/>
        </p:nvCxnSpPr>
        <p:spPr>
          <a:xfrm>
            <a:off x="1785413" y="3792133"/>
            <a:ext cx="0" cy="445800"/>
          </a:xfrm>
          <a:prstGeom prst="straightConnector1">
            <a:avLst/>
          </a:prstGeom>
          <a:noFill/>
          <a:ln w="19050" cap="flat" cmpd="sng">
            <a:solidFill>
              <a:schemeClr val="dk1"/>
            </a:solidFill>
            <a:prstDash val="solid"/>
            <a:round/>
            <a:headEnd type="none" w="med" len="med"/>
            <a:tailEnd type="none" w="med" len="med"/>
          </a:ln>
        </p:spPr>
      </p:cxnSp>
      <p:cxnSp>
        <p:nvCxnSpPr>
          <p:cNvPr id="1341" name="Google Shape;1341;p37"/>
          <p:cNvCxnSpPr>
            <a:stCxn id="1334" idx="3"/>
            <a:endCxn id="1313" idx="1"/>
          </p:cNvCxnSpPr>
          <p:nvPr/>
        </p:nvCxnSpPr>
        <p:spPr>
          <a:xfrm>
            <a:off x="1825313" y="2700725"/>
            <a:ext cx="215100" cy="0"/>
          </a:xfrm>
          <a:prstGeom prst="straightConnector1">
            <a:avLst/>
          </a:prstGeom>
          <a:noFill/>
          <a:ln w="19050" cap="flat" cmpd="sng">
            <a:solidFill>
              <a:schemeClr val="dk1"/>
            </a:solidFill>
            <a:prstDash val="solid"/>
            <a:round/>
            <a:headEnd type="none" w="med" len="med"/>
            <a:tailEnd type="none" w="med" len="med"/>
          </a:ln>
        </p:spPr>
      </p:cxnSp>
      <p:cxnSp>
        <p:nvCxnSpPr>
          <p:cNvPr id="1342" name="Google Shape;1342;p37"/>
          <p:cNvCxnSpPr>
            <a:stCxn id="1336" idx="3"/>
            <a:endCxn id="1314" idx="1"/>
          </p:cNvCxnSpPr>
          <p:nvPr/>
        </p:nvCxnSpPr>
        <p:spPr>
          <a:xfrm>
            <a:off x="1825313" y="3752233"/>
            <a:ext cx="215100" cy="0"/>
          </a:xfrm>
          <a:prstGeom prst="straightConnector1">
            <a:avLst/>
          </a:prstGeom>
          <a:noFill/>
          <a:ln w="19050" cap="flat" cmpd="sng">
            <a:solidFill>
              <a:schemeClr val="dk1"/>
            </a:solidFill>
            <a:prstDash val="solid"/>
            <a:round/>
            <a:headEnd type="none" w="med" len="med"/>
            <a:tailEnd type="none" w="med" len="med"/>
          </a:ln>
        </p:spPr>
      </p:cxnSp>
      <p:cxnSp>
        <p:nvCxnSpPr>
          <p:cNvPr id="1343" name="Google Shape;1343;p37"/>
          <p:cNvCxnSpPr>
            <a:stCxn id="1335" idx="3"/>
            <a:endCxn id="1315" idx="1"/>
          </p:cNvCxnSpPr>
          <p:nvPr/>
        </p:nvCxnSpPr>
        <p:spPr>
          <a:xfrm>
            <a:off x="1825313" y="4277975"/>
            <a:ext cx="215100" cy="0"/>
          </a:xfrm>
          <a:prstGeom prst="straightConnector1">
            <a:avLst/>
          </a:prstGeom>
          <a:noFill/>
          <a:ln w="19050" cap="flat" cmpd="sng">
            <a:solidFill>
              <a:schemeClr val="dk1"/>
            </a:solidFill>
            <a:prstDash val="solid"/>
            <a:round/>
            <a:headEnd type="none" w="med" len="med"/>
            <a:tailEnd type="none" w="med" len="med"/>
          </a:ln>
        </p:spPr>
      </p:cxnSp>
      <p:cxnSp>
        <p:nvCxnSpPr>
          <p:cNvPr id="1344" name="Google Shape;1344;p37"/>
          <p:cNvCxnSpPr>
            <a:stCxn id="1312" idx="1"/>
            <a:endCxn id="1337" idx="3"/>
          </p:cNvCxnSpPr>
          <p:nvPr/>
        </p:nvCxnSpPr>
        <p:spPr>
          <a:xfrm rot="10800000">
            <a:off x="1825300" y="3226479"/>
            <a:ext cx="215100" cy="0"/>
          </a:xfrm>
          <a:prstGeom prst="straightConnector1">
            <a:avLst/>
          </a:prstGeom>
          <a:noFill/>
          <a:ln w="19050" cap="flat" cmpd="sng">
            <a:solidFill>
              <a:schemeClr val="dk1"/>
            </a:solidFill>
            <a:prstDash val="solid"/>
            <a:round/>
            <a:headEnd type="none" w="med" len="med"/>
            <a:tailEnd type="none" w="med" len="med"/>
          </a:ln>
        </p:spPr>
      </p:cxnSp>
      <p:cxnSp>
        <p:nvCxnSpPr>
          <p:cNvPr id="1345" name="Google Shape;1345;p37"/>
          <p:cNvCxnSpPr>
            <a:stCxn id="1334" idx="1"/>
            <a:endCxn id="1309" idx="1"/>
          </p:cNvCxnSpPr>
          <p:nvPr/>
        </p:nvCxnSpPr>
        <p:spPr>
          <a:xfrm rot="10800000">
            <a:off x="1593113" y="2700725"/>
            <a:ext cx="152400" cy="0"/>
          </a:xfrm>
          <a:prstGeom prst="straightConnector1">
            <a:avLst/>
          </a:prstGeom>
          <a:noFill/>
          <a:ln w="19050" cap="flat" cmpd="sng">
            <a:solidFill>
              <a:schemeClr val="dk1"/>
            </a:solidFill>
            <a:prstDash val="solid"/>
            <a:round/>
            <a:headEnd type="none" w="med" len="med"/>
            <a:tailEnd type="none" w="med" len="med"/>
          </a:ln>
        </p:spPr>
      </p:cxnSp>
      <p:cxnSp>
        <p:nvCxnSpPr>
          <p:cNvPr id="1346" name="Google Shape;1346;p37"/>
          <p:cNvCxnSpPr>
            <a:stCxn id="1337" idx="1"/>
            <a:endCxn id="1308" idx="1"/>
          </p:cNvCxnSpPr>
          <p:nvPr/>
        </p:nvCxnSpPr>
        <p:spPr>
          <a:xfrm rot="10800000">
            <a:off x="1593113" y="3226479"/>
            <a:ext cx="152400" cy="0"/>
          </a:xfrm>
          <a:prstGeom prst="straightConnector1">
            <a:avLst/>
          </a:prstGeom>
          <a:noFill/>
          <a:ln w="19050" cap="flat" cmpd="sng">
            <a:solidFill>
              <a:schemeClr val="dk1"/>
            </a:solidFill>
            <a:prstDash val="solid"/>
            <a:round/>
            <a:headEnd type="none" w="med" len="med"/>
            <a:tailEnd type="none" w="med" len="med"/>
          </a:ln>
        </p:spPr>
      </p:cxnSp>
      <p:cxnSp>
        <p:nvCxnSpPr>
          <p:cNvPr id="1347" name="Google Shape;1347;p37"/>
          <p:cNvCxnSpPr>
            <a:stCxn id="1336" idx="1"/>
            <a:endCxn id="1310" idx="1"/>
          </p:cNvCxnSpPr>
          <p:nvPr/>
        </p:nvCxnSpPr>
        <p:spPr>
          <a:xfrm rot="10800000">
            <a:off x="1593113" y="3752233"/>
            <a:ext cx="152400" cy="0"/>
          </a:xfrm>
          <a:prstGeom prst="straightConnector1">
            <a:avLst/>
          </a:prstGeom>
          <a:noFill/>
          <a:ln w="19050" cap="flat" cmpd="sng">
            <a:solidFill>
              <a:schemeClr val="dk1"/>
            </a:solidFill>
            <a:prstDash val="solid"/>
            <a:round/>
            <a:headEnd type="none" w="med" len="med"/>
            <a:tailEnd type="none" w="med" len="med"/>
          </a:ln>
        </p:spPr>
      </p:cxnSp>
      <p:cxnSp>
        <p:nvCxnSpPr>
          <p:cNvPr id="1348" name="Google Shape;1348;p37"/>
          <p:cNvCxnSpPr>
            <a:stCxn id="1335" idx="1"/>
            <a:endCxn id="1311" idx="1"/>
          </p:cNvCxnSpPr>
          <p:nvPr/>
        </p:nvCxnSpPr>
        <p:spPr>
          <a:xfrm rot="10800000">
            <a:off x="1593113" y="4277975"/>
            <a:ext cx="1524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352"/>
        <p:cNvGrpSpPr/>
        <p:nvPr/>
      </p:nvGrpSpPr>
      <p:grpSpPr>
        <a:xfrm>
          <a:off x="0" y="0"/>
          <a:ext cx="0" cy="0"/>
          <a:chOff x="0" y="0"/>
          <a:chExt cx="0" cy="0"/>
        </a:xfrm>
      </p:grpSpPr>
      <p:sp>
        <p:nvSpPr>
          <p:cNvPr id="1353" name="Google Shape;1353;p38"/>
          <p:cNvSpPr txBox="1">
            <a:spLocks noGrp="1"/>
          </p:cNvSpPr>
          <p:nvPr>
            <p:ph type="subTitle" idx="2"/>
          </p:nvPr>
        </p:nvSpPr>
        <p:spPr>
          <a:xfrm>
            <a:off x="4027985" y="190611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354" name="Google Shape;1354;p38"/>
          <p:cNvSpPr txBox="1">
            <a:spLocks noGrp="1"/>
          </p:cNvSpPr>
          <p:nvPr>
            <p:ph type="subTitle" idx="5"/>
          </p:nvPr>
        </p:nvSpPr>
        <p:spPr>
          <a:xfrm>
            <a:off x="4027985" y="245602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from the Sun</a:t>
            </a:r>
            <a:endParaRPr/>
          </a:p>
        </p:txBody>
      </p:sp>
      <p:sp>
        <p:nvSpPr>
          <p:cNvPr id="1355" name="Google Shape;1355;p3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academic areas</a:t>
            </a:r>
            <a:endParaRPr/>
          </a:p>
        </p:txBody>
      </p:sp>
      <p:sp>
        <p:nvSpPr>
          <p:cNvPr id="1356" name="Google Shape;1356;p38"/>
          <p:cNvSpPr txBox="1">
            <a:spLocks noGrp="1"/>
          </p:cNvSpPr>
          <p:nvPr>
            <p:ph type="subTitle" idx="1"/>
          </p:nvPr>
        </p:nvSpPr>
        <p:spPr>
          <a:xfrm>
            <a:off x="4027985" y="135620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planet</a:t>
            </a:r>
            <a:endParaRPr/>
          </a:p>
        </p:txBody>
      </p:sp>
      <p:sp>
        <p:nvSpPr>
          <p:cNvPr id="1357" name="Google Shape;1357;p38"/>
          <p:cNvSpPr txBox="1">
            <a:spLocks noGrp="1"/>
          </p:cNvSpPr>
          <p:nvPr>
            <p:ph type="subTitle" idx="3"/>
          </p:nvPr>
        </p:nvSpPr>
        <p:spPr>
          <a:xfrm>
            <a:off x="4027985" y="300593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sp>
        <p:nvSpPr>
          <p:cNvPr id="1358" name="Google Shape;1358;p38"/>
          <p:cNvSpPr txBox="1">
            <a:spLocks noGrp="1"/>
          </p:cNvSpPr>
          <p:nvPr>
            <p:ph type="subTitle" idx="4"/>
          </p:nvPr>
        </p:nvSpPr>
        <p:spPr>
          <a:xfrm>
            <a:off x="4027985" y="355584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with several rings</a:t>
            </a:r>
            <a:endParaRPr/>
          </a:p>
        </p:txBody>
      </p:sp>
      <p:sp>
        <p:nvSpPr>
          <p:cNvPr id="1359" name="Google Shape;1359;p38"/>
          <p:cNvSpPr txBox="1">
            <a:spLocks noGrp="1"/>
          </p:cNvSpPr>
          <p:nvPr>
            <p:ph type="subTitle" idx="6"/>
          </p:nvPr>
        </p:nvSpPr>
        <p:spPr>
          <a:xfrm>
            <a:off x="4027985" y="410575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1360" name="Google Shape;1360;p38"/>
          <p:cNvSpPr txBox="1">
            <a:spLocks noGrp="1"/>
          </p:cNvSpPr>
          <p:nvPr>
            <p:ph type="subTitle" idx="7"/>
          </p:nvPr>
        </p:nvSpPr>
        <p:spPr>
          <a:xfrm>
            <a:off x="1647966" y="135620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CV development</a:t>
            </a:r>
            <a:endParaRPr/>
          </a:p>
        </p:txBody>
      </p:sp>
      <p:sp>
        <p:nvSpPr>
          <p:cNvPr id="1361" name="Google Shape;1361;p38"/>
          <p:cNvSpPr txBox="1">
            <a:spLocks noGrp="1"/>
          </p:cNvSpPr>
          <p:nvPr>
            <p:ph type="subTitle" idx="8"/>
          </p:nvPr>
        </p:nvSpPr>
        <p:spPr>
          <a:xfrm>
            <a:off x="1647966" y="190611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Marketing</a:t>
            </a:r>
            <a:endParaRPr/>
          </a:p>
        </p:txBody>
      </p:sp>
      <p:sp>
        <p:nvSpPr>
          <p:cNvPr id="1362" name="Google Shape;1362;p38"/>
          <p:cNvSpPr txBox="1">
            <a:spLocks noGrp="1"/>
          </p:cNvSpPr>
          <p:nvPr>
            <p:ph type="subTitle" idx="9"/>
          </p:nvPr>
        </p:nvSpPr>
        <p:spPr>
          <a:xfrm>
            <a:off x="1641188" y="300593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Networking</a:t>
            </a:r>
            <a:endParaRPr/>
          </a:p>
        </p:txBody>
      </p:sp>
      <p:sp>
        <p:nvSpPr>
          <p:cNvPr id="1363" name="Google Shape;1363;p38"/>
          <p:cNvSpPr txBox="1">
            <a:spLocks noGrp="1"/>
          </p:cNvSpPr>
          <p:nvPr>
            <p:ph type="subTitle" idx="13"/>
          </p:nvPr>
        </p:nvSpPr>
        <p:spPr>
          <a:xfrm>
            <a:off x="1647966" y="355584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Partnership</a:t>
            </a:r>
            <a:endParaRPr/>
          </a:p>
        </p:txBody>
      </p:sp>
      <p:sp>
        <p:nvSpPr>
          <p:cNvPr id="1364" name="Google Shape;1364;p38"/>
          <p:cNvSpPr txBox="1">
            <a:spLocks noGrp="1"/>
          </p:cNvSpPr>
          <p:nvPr>
            <p:ph type="subTitle" idx="14"/>
          </p:nvPr>
        </p:nvSpPr>
        <p:spPr>
          <a:xfrm>
            <a:off x="1647966" y="245602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Sustainability</a:t>
            </a:r>
            <a:endParaRPr/>
          </a:p>
        </p:txBody>
      </p:sp>
      <p:sp>
        <p:nvSpPr>
          <p:cNvPr id="1365" name="Google Shape;1365;p38"/>
          <p:cNvSpPr txBox="1">
            <a:spLocks noGrp="1"/>
          </p:cNvSpPr>
          <p:nvPr>
            <p:ph type="subTitle" idx="15"/>
          </p:nvPr>
        </p:nvSpPr>
        <p:spPr>
          <a:xfrm>
            <a:off x="1647969" y="410575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Research</a:t>
            </a:r>
            <a:endParaRPr/>
          </a:p>
        </p:txBody>
      </p:sp>
      <p:sp>
        <p:nvSpPr>
          <p:cNvPr id="1366" name="Google Shape;1366;p38"/>
          <p:cNvSpPr/>
          <p:nvPr/>
        </p:nvSpPr>
        <p:spPr>
          <a:xfrm>
            <a:off x="858100" y="1379000"/>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67" name="Google Shape;1367;p38"/>
          <p:cNvSpPr/>
          <p:nvPr/>
        </p:nvSpPr>
        <p:spPr>
          <a:xfrm>
            <a:off x="858100" y="1928915"/>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68" name="Google Shape;1368;p38"/>
          <p:cNvSpPr/>
          <p:nvPr/>
        </p:nvSpPr>
        <p:spPr>
          <a:xfrm>
            <a:off x="858100" y="2477210"/>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69" name="Google Shape;1369;p38"/>
          <p:cNvSpPr/>
          <p:nvPr/>
        </p:nvSpPr>
        <p:spPr>
          <a:xfrm>
            <a:off x="858100" y="3028745"/>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70" name="Google Shape;1370;p38"/>
          <p:cNvSpPr/>
          <p:nvPr/>
        </p:nvSpPr>
        <p:spPr>
          <a:xfrm>
            <a:off x="858100" y="3578653"/>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71" name="Google Shape;1371;p38"/>
          <p:cNvSpPr/>
          <p:nvPr/>
        </p:nvSpPr>
        <p:spPr>
          <a:xfrm>
            <a:off x="858100" y="4128550"/>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372" name="Google Shape;1372;p38"/>
          <p:cNvGrpSpPr/>
          <p:nvPr/>
        </p:nvGrpSpPr>
        <p:grpSpPr>
          <a:xfrm>
            <a:off x="1015893" y="1420197"/>
            <a:ext cx="324609" cy="374825"/>
            <a:chOff x="-39783425" y="2337925"/>
            <a:chExt cx="275700" cy="318350"/>
          </a:xfrm>
        </p:grpSpPr>
        <p:sp>
          <p:nvSpPr>
            <p:cNvPr id="1373" name="Google Shape;1373;p3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8"/>
          <p:cNvGrpSpPr/>
          <p:nvPr/>
        </p:nvGrpSpPr>
        <p:grpSpPr>
          <a:xfrm>
            <a:off x="995529" y="2012638"/>
            <a:ext cx="365344" cy="289753"/>
            <a:chOff x="-62882850" y="1999375"/>
            <a:chExt cx="315850" cy="250500"/>
          </a:xfrm>
        </p:grpSpPr>
        <p:sp>
          <p:nvSpPr>
            <p:cNvPr id="1376" name="Google Shape;1376;p3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8"/>
          <p:cNvGrpSpPr/>
          <p:nvPr/>
        </p:nvGrpSpPr>
        <p:grpSpPr>
          <a:xfrm>
            <a:off x="1003944" y="2531539"/>
            <a:ext cx="348513" cy="348542"/>
            <a:chOff x="2872725" y="1954475"/>
            <a:chExt cx="295375" cy="295400"/>
          </a:xfrm>
        </p:grpSpPr>
        <p:sp>
          <p:nvSpPr>
            <p:cNvPr id="1379" name="Google Shape;1379;p3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38"/>
          <p:cNvGrpSpPr/>
          <p:nvPr/>
        </p:nvGrpSpPr>
        <p:grpSpPr>
          <a:xfrm>
            <a:off x="995066" y="3073979"/>
            <a:ext cx="366269" cy="366732"/>
            <a:chOff x="-61784125" y="1931250"/>
            <a:chExt cx="316650" cy="317050"/>
          </a:xfrm>
        </p:grpSpPr>
        <p:sp>
          <p:nvSpPr>
            <p:cNvPr id="1383" name="Google Shape;1383;p3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38"/>
          <p:cNvGrpSpPr/>
          <p:nvPr/>
        </p:nvGrpSpPr>
        <p:grpSpPr>
          <a:xfrm>
            <a:off x="1003000" y="3632524"/>
            <a:ext cx="350401" cy="349457"/>
            <a:chOff x="2141000" y="1954475"/>
            <a:chExt cx="296975" cy="296175"/>
          </a:xfrm>
        </p:grpSpPr>
        <p:sp>
          <p:nvSpPr>
            <p:cNvPr id="1388" name="Google Shape;1388;p3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38"/>
          <p:cNvGrpSpPr/>
          <p:nvPr/>
        </p:nvGrpSpPr>
        <p:grpSpPr>
          <a:xfrm>
            <a:off x="995069" y="4175941"/>
            <a:ext cx="366262" cy="362418"/>
            <a:chOff x="6488457" y="2673746"/>
            <a:chExt cx="431506" cy="427027"/>
          </a:xfrm>
        </p:grpSpPr>
        <p:sp>
          <p:nvSpPr>
            <p:cNvPr id="1393" name="Google Shape;1393;p38"/>
            <p:cNvSpPr/>
            <p:nvPr/>
          </p:nvSpPr>
          <p:spPr>
            <a:xfrm>
              <a:off x="6488457" y="2673746"/>
              <a:ext cx="431506" cy="427027"/>
            </a:xfrm>
            <a:custGeom>
              <a:avLst/>
              <a:gdLst/>
              <a:ahLst/>
              <a:cxnLst/>
              <a:rect l="l" t="t" r="r" b="b"/>
              <a:pathLst>
                <a:path w="15222" h="15064" extrusionOk="0">
                  <a:moveTo>
                    <a:pt x="8894" y="883"/>
                  </a:moveTo>
                  <a:cubicBezTo>
                    <a:pt x="11896" y="883"/>
                    <a:pt x="14338" y="3324"/>
                    <a:pt x="14338" y="6326"/>
                  </a:cubicBezTo>
                  <a:cubicBezTo>
                    <a:pt x="14338" y="9327"/>
                    <a:pt x="11896" y="11768"/>
                    <a:pt x="8894" y="11768"/>
                  </a:cubicBezTo>
                  <a:cubicBezTo>
                    <a:pt x="5894" y="11768"/>
                    <a:pt x="3452" y="9327"/>
                    <a:pt x="3452" y="6326"/>
                  </a:cubicBezTo>
                  <a:cubicBezTo>
                    <a:pt x="3452" y="3324"/>
                    <a:pt x="5894" y="883"/>
                    <a:pt x="8894" y="883"/>
                  </a:cubicBezTo>
                  <a:close/>
                  <a:moveTo>
                    <a:pt x="3932" y="10248"/>
                  </a:moveTo>
                  <a:cubicBezTo>
                    <a:pt x="4083" y="10440"/>
                    <a:pt x="4247" y="10624"/>
                    <a:pt x="4422" y="10799"/>
                  </a:cubicBezTo>
                  <a:cubicBezTo>
                    <a:pt x="4597" y="10974"/>
                    <a:pt x="4781" y="11137"/>
                    <a:pt x="4972" y="11289"/>
                  </a:cubicBezTo>
                  <a:lnTo>
                    <a:pt x="2295" y="13967"/>
                  </a:lnTo>
                  <a:cubicBezTo>
                    <a:pt x="2151" y="14111"/>
                    <a:pt x="1963" y="14182"/>
                    <a:pt x="1774" y="14182"/>
                  </a:cubicBezTo>
                  <a:cubicBezTo>
                    <a:pt x="1585" y="14182"/>
                    <a:pt x="1397" y="14111"/>
                    <a:pt x="1253" y="13967"/>
                  </a:cubicBezTo>
                  <a:cubicBezTo>
                    <a:pt x="967" y="13680"/>
                    <a:pt x="967" y="13213"/>
                    <a:pt x="1253" y="12926"/>
                  </a:cubicBezTo>
                  <a:lnTo>
                    <a:pt x="3932" y="10248"/>
                  </a:lnTo>
                  <a:close/>
                  <a:moveTo>
                    <a:pt x="8897" y="0"/>
                  </a:moveTo>
                  <a:cubicBezTo>
                    <a:pt x="7206" y="0"/>
                    <a:pt x="5619" y="659"/>
                    <a:pt x="4423" y="1853"/>
                  </a:cubicBezTo>
                  <a:cubicBezTo>
                    <a:pt x="3228" y="3048"/>
                    <a:pt x="2570" y="4636"/>
                    <a:pt x="2570" y="6326"/>
                  </a:cubicBezTo>
                  <a:cubicBezTo>
                    <a:pt x="2570" y="7461"/>
                    <a:pt x="2869" y="8551"/>
                    <a:pt x="3426" y="9507"/>
                  </a:cubicBezTo>
                  <a:lnTo>
                    <a:pt x="631" y="12302"/>
                  </a:lnTo>
                  <a:cubicBezTo>
                    <a:pt x="1" y="12934"/>
                    <a:pt x="1" y="13960"/>
                    <a:pt x="631" y="14591"/>
                  </a:cubicBezTo>
                  <a:cubicBezTo>
                    <a:pt x="947" y="14906"/>
                    <a:pt x="1361" y="15063"/>
                    <a:pt x="1775" y="15063"/>
                  </a:cubicBezTo>
                  <a:cubicBezTo>
                    <a:pt x="2190" y="15063"/>
                    <a:pt x="2604" y="14906"/>
                    <a:pt x="2919" y="14591"/>
                  </a:cubicBezTo>
                  <a:lnTo>
                    <a:pt x="5714" y="11796"/>
                  </a:lnTo>
                  <a:cubicBezTo>
                    <a:pt x="6671" y="12354"/>
                    <a:pt x="7760" y="12651"/>
                    <a:pt x="8895" y="12651"/>
                  </a:cubicBezTo>
                  <a:cubicBezTo>
                    <a:pt x="10586" y="12651"/>
                    <a:pt x="12173" y="11993"/>
                    <a:pt x="13369" y="10799"/>
                  </a:cubicBezTo>
                  <a:cubicBezTo>
                    <a:pt x="14564" y="9604"/>
                    <a:pt x="15222" y="8015"/>
                    <a:pt x="15222" y="6326"/>
                  </a:cubicBezTo>
                  <a:cubicBezTo>
                    <a:pt x="15222" y="4635"/>
                    <a:pt x="14563" y="3046"/>
                    <a:pt x="13369" y="1853"/>
                  </a:cubicBezTo>
                  <a:cubicBezTo>
                    <a:pt x="12174" y="658"/>
                    <a:pt x="10585" y="0"/>
                    <a:pt x="8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8"/>
            <p:cNvSpPr/>
            <p:nvPr/>
          </p:nvSpPr>
          <p:spPr>
            <a:xfrm>
              <a:off x="6644680" y="2723779"/>
              <a:ext cx="191884" cy="258586"/>
            </a:xfrm>
            <a:custGeom>
              <a:avLst/>
              <a:gdLst/>
              <a:ahLst/>
              <a:cxnLst/>
              <a:rect l="l" t="t" r="r" b="b"/>
              <a:pathLst>
                <a:path w="6769" h="9122" extrusionOk="0">
                  <a:moveTo>
                    <a:pt x="3382" y="883"/>
                  </a:moveTo>
                  <a:cubicBezTo>
                    <a:pt x="4761" y="883"/>
                    <a:pt x="5883" y="2005"/>
                    <a:pt x="5883" y="3384"/>
                  </a:cubicBezTo>
                  <a:cubicBezTo>
                    <a:pt x="5884" y="4131"/>
                    <a:pt x="5553" y="4834"/>
                    <a:pt x="4976" y="5310"/>
                  </a:cubicBezTo>
                  <a:cubicBezTo>
                    <a:pt x="4601" y="5619"/>
                    <a:pt x="4353" y="6030"/>
                    <a:pt x="4264" y="6472"/>
                  </a:cubicBezTo>
                  <a:lnTo>
                    <a:pt x="3825" y="6472"/>
                  </a:lnTo>
                  <a:lnTo>
                    <a:pt x="3825" y="4155"/>
                  </a:lnTo>
                  <a:lnTo>
                    <a:pt x="4578" y="3400"/>
                  </a:lnTo>
                  <a:cubicBezTo>
                    <a:pt x="4751" y="3228"/>
                    <a:pt x="4751" y="2949"/>
                    <a:pt x="4578" y="2777"/>
                  </a:cubicBezTo>
                  <a:cubicBezTo>
                    <a:pt x="4492" y="2690"/>
                    <a:pt x="4380" y="2647"/>
                    <a:pt x="4267" y="2647"/>
                  </a:cubicBezTo>
                  <a:cubicBezTo>
                    <a:pt x="4154" y="2647"/>
                    <a:pt x="4041" y="2690"/>
                    <a:pt x="3955" y="2777"/>
                  </a:cubicBezTo>
                  <a:lnTo>
                    <a:pt x="3383" y="3348"/>
                  </a:lnTo>
                  <a:lnTo>
                    <a:pt x="2812" y="2777"/>
                  </a:lnTo>
                  <a:cubicBezTo>
                    <a:pt x="2726" y="2690"/>
                    <a:pt x="2613" y="2647"/>
                    <a:pt x="2500" y="2647"/>
                  </a:cubicBezTo>
                  <a:cubicBezTo>
                    <a:pt x="2388" y="2647"/>
                    <a:pt x="2275" y="2690"/>
                    <a:pt x="2189" y="2777"/>
                  </a:cubicBezTo>
                  <a:cubicBezTo>
                    <a:pt x="2017" y="2949"/>
                    <a:pt x="2017" y="3228"/>
                    <a:pt x="2189" y="3400"/>
                  </a:cubicBezTo>
                  <a:lnTo>
                    <a:pt x="2943" y="4155"/>
                  </a:lnTo>
                  <a:lnTo>
                    <a:pt x="2943" y="6472"/>
                  </a:lnTo>
                  <a:lnTo>
                    <a:pt x="2503" y="6472"/>
                  </a:lnTo>
                  <a:cubicBezTo>
                    <a:pt x="2415" y="6030"/>
                    <a:pt x="2167" y="5619"/>
                    <a:pt x="1792" y="5310"/>
                  </a:cubicBezTo>
                  <a:cubicBezTo>
                    <a:pt x="1213" y="4834"/>
                    <a:pt x="882" y="4131"/>
                    <a:pt x="882" y="3384"/>
                  </a:cubicBezTo>
                  <a:cubicBezTo>
                    <a:pt x="882" y="2005"/>
                    <a:pt x="2003" y="883"/>
                    <a:pt x="3382" y="883"/>
                  </a:cubicBezTo>
                  <a:close/>
                  <a:moveTo>
                    <a:pt x="4231" y="7356"/>
                  </a:moveTo>
                  <a:lnTo>
                    <a:pt x="4231" y="8092"/>
                  </a:lnTo>
                  <a:lnTo>
                    <a:pt x="4230" y="8092"/>
                  </a:lnTo>
                  <a:cubicBezTo>
                    <a:pt x="4230" y="8173"/>
                    <a:pt x="4165" y="8238"/>
                    <a:pt x="4083" y="8238"/>
                  </a:cubicBezTo>
                  <a:lnTo>
                    <a:pt x="2687" y="8238"/>
                  </a:lnTo>
                  <a:cubicBezTo>
                    <a:pt x="2605" y="8238"/>
                    <a:pt x="2540" y="8172"/>
                    <a:pt x="2540" y="8092"/>
                  </a:cubicBezTo>
                  <a:lnTo>
                    <a:pt x="2540" y="7356"/>
                  </a:lnTo>
                  <a:close/>
                  <a:moveTo>
                    <a:pt x="3383" y="0"/>
                  </a:moveTo>
                  <a:cubicBezTo>
                    <a:pt x="1519" y="0"/>
                    <a:pt x="1" y="1518"/>
                    <a:pt x="1" y="3384"/>
                  </a:cubicBezTo>
                  <a:cubicBezTo>
                    <a:pt x="1" y="4397"/>
                    <a:pt x="449" y="5346"/>
                    <a:pt x="1232" y="5993"/>
                  </a:cubicBezTo>
                  <a:cubicBezTo>
                    <a:pt x="1500" y="6215"/>
                    <a:pt x="1655" y="6520"/>
                    <a:pt x="1655" y="6830"/>
                  </a:cubicBezTo>
                  <a:lnTo>
                    <a:pt x="1655" y="8091"/>
                  </a:lnTo>
                  <a:cubicBezTo>
                    <a:pt x="1655" y="8658"/>
                    <a:pt x="2117" y="9121"/>
                    <a:pt x="2686" y="9121"/>
                  </a:cubicBezTo>
                  <a:lnTo>
                    <a:pt x="4082" y="9121"/>
                  </a:lnTo>
                  <a:cubicBezTo>
                    <a:pt x="4649" y="9121"/>
                    <a:pt x="5112" y="8659"/>
                    <a:pt x="5112" y="8091"/>
                  </a:cubicBezTo>
                  <a:lnTo>
                    <a:pt x="5112" y="6830"/>
                  </a:lnTo>
                  <a:cubicBezTo>
                    <a:pt x="5112" y="6520"/>
                    <a:pt x="5267" y="6214"/>
                    <a:pt x="5536" y="5993"/>
                  </a:cubicBezTo>
                  <a:cubicBezTo>
                    <a:pt x="6319" y="5346"/>
                    <a:pt x="6767" y="4396"/>
                    <a:pt x="6767" y="3384"/>
                  </a:cubicBezTo>
                  <a:cubicBezTo>
                    <a:pt x="6768" y="1518"/>
                    <a:pt x="5250" y="0"/>
                    <a:pt x="3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420"/>
        <p:cNvGrpSpPr/>
        <p:nvPr/>
      </p:nvGrpSpPr>
      <p:grpSpPr>
        <a:xfrm>
          <a:off x="0" y="0"/>
          <a:ext cx="0" cy="0"/>
          <a:chOff x="0" y="0"/>
          <a:chExt cx="0" cy="0"/>
        </a:xfrm>
      </p:grpSpPr>
      <p:sp>
        <p:nvSpPr>
          <p:cNvPr id="1421" name="Google Shape;1421;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values</a:t>
            </a:r>
            <a:endParaRPr/>
          </a:p>
        </p:txBody>
      </p:sp>
      <p:sp>
        <p:nvSpPr>
          <p:cNvPr id="1422" name="Google Shape;1422;p40"/>
          <p:cNvSpPr txBox="1">
            <a:spLocks noGrp="1"/>
          </p:cNvSpPr>
          <p:nvPr>
            <p:ph type="subTitle" idx="1"/>
          </p:nvPr>
        </p:nvSpPr>
        <p:spPr>
          <a:xfrm>
            <a:off x="1215178" y="2058825"/>
            <a:ext cx="19782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 is actually a very cold place</a:t>
            </a:r>
            <a:endParaRPr/>
          </a:p>
        </p:txBody>
      </p:sp>
      <p:sp>
        <p:nvSpPr>
          <p:cNvPr id="1423" name="Google Shape;1423;p40"/>
          <p:cNvSpPr txBox="1">
            <a:spLocks noGrp="1"/>
          </p:cNvSpPr>
          <p:nvPr>
            <p:ph type="subTitle" idx="2"/>
          </p:nvPr>
        </p:nvSpPr>
        <p:spPr>
          <a:xfrm>
            <a:off x="5950632" y="2058825"/>
            <a:ext cx="1978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very far from the Sun</a:t>
            </a:r>
            <a:endParaRPr/>
          </a:p>
        </p:txBody>
      </p:sp>
      <p:sp>
        <p:nvSpPr>
          <p:cNvPr id="1424" name="Google Shape;1424;p40"/>
          <p:cNvSpPr txBox="1">
            <a:spLocks noGrp="1"/>
          </p:cNvSpPr>
          <p:nvPr>
            <p:ph type="subTitle" idx="3"/>
          </p:nvPr>
        </p:nvSpPr>
        <p:spPr>
          <a:xfrm>
            <a:off x="1215178" y="3492225"/>
            <a:ext cx="19782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 of them all</a:t>
            </a:r>
            <a:endParaRPr/>
          </a:p>
        </p:txBody>
      </p:sp>
      <p:sp>
        <p:nvSpPr>
          <p:cNvPr id="1425" name="Google Shape;1425;p40"/>
          <p:cNvSpPr txBox="1">
            <a:spLocks noGrp="1"/>
          </p:cNvSpPr>
          <p:nvPr>
            <p:ph type="subTitle" idx="4"/>
          </p:nvPr>
        </p:nvSpPr>
        <p:spPr>
          <a:xfrm>
            <a:off x="5950632" y="3492225"/>
            <a:ext cx="1978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426" name="Google Shape;1426;p40"/>
          <p:cNvSpPr txBox="1">
            <a:spLocks noGrp="1"/>
          </p:cNvSpPr>
          <p:nvPr>
            <p:ph type="subTitle" idx="5"/>
          </p:nvPr>
        </p:nvSpPr>
        <p:spPr>
          <a:xfrm>
            <a:off x="1215175" y="1628925"/>
            <a:ext cx="1978200" cy="502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Collaboration</a:t>
            </a:r>
            <a:endParaRPr/>
          </a:p>
        </p:txBody>
      </p:sp>
      <p:sp>
        <p:nvSpPr>
          <p:cNvPr id="1427" name="Google Shape;1427;p40"/>
          <p:cNvSpPr txBox="1">
            <a:spLocks noGrp="1"/>
          </p:cNvSpPr>
          <p:nvPr>
            <p:ph type="subTitle" idx="6"/>
          </p:nvPr>
        </p:nvSpPr>
        <p:spPr>
          <a:xfrm>
            <a:off x="5950626" y="1628925"/>
            <a:ext cx="1978200" cy="50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Integrity</a:t>
            </a:r>
            <a:endParaRPr/>
          </a:p>
        </p:txBody>
      </p:sp>
      <p:sp>
        <p:nvSpPr>
          <p:cNvPr id="1428" name="Google Shape;1428;p40"/>
          <p:cNvSpPr txBox="1">
            <a:spLocks noGrp="1"/>
          </p:cNvSpPr>
          <p:nvPr>
            <p:ph type="subTitle" idx="7"/>
          </p:nvPr>
        </p:nvSpPr>
        <p:spPr>
          <a:xfrm>
            <a:off x="1215175" y="3062325"/>
            <a:ext cx="1978200" cy="502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Diversity</a:t>
            </a:r>
            <a:endParaRPr/>
          </a:p>
        </p:txBody>
      </p:sp>
      <p:sp>
        <p:nvSpPr>
          <p:cNvPr id="1429" name="Google Shape;1429;p40"/>
          <p:cNvSpPr txBox="1">
            <a:spLocks noGrp="1"/>
          </p:cNvSpPr>
          <p:nvPr>
            <p:ph type="subTitle" idx="8"/>
          </p:nvPr>
        </p:nvSpPr>
        <p:spPr>
          <a:xfrm>
            <a:off x="5950626" y="3062325"/>
            <a:ext cx="1978200" cy="50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Adaptability</a:t>
            </a:r>
            <a:endParaRPr/>
          </a:p>
        </p:txBody>
      </p:sp>
      <p:sp>
        <p:nvSpPr>
          <p:cNvPr id="1430" name="Google Shape;1430;p40"/>
          <p:cNvSpPr/>
          <p:nvPr/>
        </p:nvSpPr>
        <p:spPr>
          <a:xfrm>
            <a:off x="3345775" y="1628925"/>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31" name="Google Shape;1431;p40"/>
          <p:cNvSpPr/>
          <p:nvPr/>
        </p:nvSpPr>
        <p:spPr>
          <a:xfrm>
            <a:off x="5094125" y="1628925"/>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32" name="Google Shape;1432;p40"/>
          <p:cNvSpPr/>
          <p:nvPr/>
        </p:nvSpPr>
        <p:spPr>
          <a:xfrm>
            <a:off x="3345775" y="3105300"/>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33" name="Google Shape;1433;p40"/>
          <p:cNvSpPr/>
          <p:nvPr/>
        </p:nvSpPr>
        <p:spPr>
          <a:xfrm>
            <a:off x="5094125" y="3105300"/>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434" name="Google Shape;1434;p40"/>
          <p:cNvGrpSpPr/>
          <p:nvPr/>
        </p:nvGrpSpPr>
        <p:grpSpPr>
          <a:xfrm>
            <a:off x="3527206" y="1687965"/>
            <a:ext cx="341239" cy="384719"/>
            <a:chOff x="3299850" y="238575"/>
            <a:chExt cx="427725" cy="482225"/>
          </a:xfrm>
        </p:grpSpPr>
        <p:sp>
          <p:nvSpPr>
            <p:cNvPr id="1435" name="Google Shape;1435;p40"/>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6" name="Google Shape;1436;p40"/>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7" name="Google Shape;1437;p40"/>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 name="Google Shape;1438;p40"/>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 name="Google Shape;1439;p40"/>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40" name="Google Shape;1440;p40"/>
          <p:cNvSpPr/>
          <p:nvPr/>
        </p:nvSpPr>
        <p:spPr>
          <a:xfrm>
            <a:off x="5228468" y="1687963"/>
            <a:ext cx="435415" cy="384720"/>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41" name="Google Shape;1441;p40"/>
          <p:cNvGrpSpPr/>
          <p:nvPr/>
        </p:nvGrpSpPr>
        <p:grpSpPr>
          <a:xfrm>
            <a:off x="3484264" y="3143171"/>
            <a:ext cx="427112" cy="427055"/>
            <a:chOff x="2338185" y="2673746"/>
            <a:chExt cx="427112" cy="427055"/>
          </a:xfrm>
        </p:grpSpPr>
        <p:sp>
          <p:nvSpPr>
            <p:cNvPr id="1442" name="Google Shape;1442;p40"/>
            <p:cNvSpPr/>
            <p:nvPr/>
          </p:nvSpPr>
          <p:spPr>
            <a:xfrm>
              <a:off x="2672572" y="2757116"/>
              <a:ext cx="50062" cy="25031"/>
            </a:xfrm>
            <a:custGeom>
              <a:avLst/>
              <a:gdLst/>
              <a:ahLst/>
              <a:cxnLst/>
              <a:rect l="l" t="t" r="r" b="b"/>
              <a:pathLst>
                <a:path w="1766" h="883" extrusionOk="0">
                  <a:moveTo>
                    <a:pt x="441" y="0"/>
                  </a:moveTo>
                  <a:cubicBezTo>
                    <a:pt x="199" y="0"/>
                    <a:pt x="1" y="198"/>
                    <a:pt x="1" y="442"/>
                  </a:cubicBezTo>
                  <a:cubicBezTo>
                    <a:pt x="1" y="685"/>
                    <a:pt x="199" y="882"/>
                    <a:pt x="441"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0"/>
            <p:cNvSpPr/>
            <p:nvPr/>
          </p:nvSpPr>
          <p:spPr>
            <a:xfrm>
              <a:off x="2662423" y="2690386"/>
              <a:ext cx="50288" cy="37560"/>
            </a:xfrm>
            <a:custGeom>
              <a:avLst/>
              <a:gdLst/>
              <a:ahLst/>
              <a:cxnLst/>
              <a:rect l="l" t="t" r="r" b="b"/>
              <a:pathLst>
                <a:path w="1774" h="1325" extrusionOk="0">
                  <a:moveTo>
                    <a:pt x="1269" y="0"/>
                  </a:moveTo>
                  <a:cubicBezTo>
                    <a:pt x="1195" y="0"/>
                    <a:pt x="1119" y="19"/>
                    <a:pt x="1049" y="59"/>
                  </a:cubicBezTo>
                  <a:lnTo>
                    <a:pt x="285" y="501"/>
                  </a:lnTo>
                  <a:cubicBezTo>
                    <a:pt x="73" y="622"/>
                    <a:pt x="1" y="893"/>
                    <a:pt x="123" y="1104"/>
                  </a:cubicBezTo>
                  <a:cubicBezTo>
                    <a:pt x="205" y="1246"/>
                    <a:pt x="354" y="1325"/>
                    <a:pt x="506" y="1325"/>
                  </a:cubicBezTo>
                  <a:cubicBezTo>
                    <a:pt x="581" y="1325"/>
                    <a:pt x="657" y="1306"/>
                    <a:pt x="726" y="1266"/>
                  </a:cubicBezTo>
                  <a:lnTo>
                    <a:pt x="1491" y="825"/>
                  </a:lnTo>
                  <a:cubicBezTo>
                    <a:pt x="1702" y="703"/>
                    <a:pt x="1774" y="432"/>
                    <a:pt x="1653" y="221"/>
                  </a:cubicBezTo>
                  <a:cubicBezTo>
                    <a:pt x="1570" y="79"/>
                    <a:pt x="1422"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2662423" y="2811288"/>
              <a:ext cx="50288" cy="37589"/>
            </a:xfrm>
            <a:custGeom>
              <a:avLst/>
              <a:gdLst/>
              <a:ahLst/>
              <a:cxnLst/>
              <a:rect l="l" t="t" r="r" b="b"/>
              <a:pathLst>
                <a:path w="1774" h="1326" extrusionOk="0">
                  <a:moveTo>
                    <a:pt x="504" y="1"/>
                  </a:moveTo>
                  <a:cubicBezTo>
                    <a:pt x="352" y="1"/>
                    <a:pt x="204" y="80"/>
                    <a:pt x="122" y="222"/>
                  </a:cubicBezTo>
                  <a:cubicBezTo>
                    <a:pt x="1" y="435"/>
                    <a:pt x="73" y="704"/>
                    <a:pt x="284" y="826"/>
                  </a:cubicBezTo>
                  <a:lnTo>
                    <a:pt x="1048" y="1266"/>
                  </a:lnTo>
                  <a:cubicBezTo>
                    <a:pt x="1118" y="1307"/>
                    <a:pt x="1194" y="1326"/>
                    <a:pt x="1269" y="1326"/>
                  </a:cubicBezTo>
                  <a:cubicBezTo>
                    <a:pt x="1421" y="1326"/>
                    <a:pt x="1569" y="1247"/>
                    <a:pt x="1652" y="1105"/>
                  </a:cubicBezTo>
                  <a:cubicBezTo>
                    <a:pt x="1774" y="894"/>
                    <a:pt x="1702" y="623"/>
                    <a:pt x="1489" y="502"/>
                  </a:cubicBezTo>
                  <a:lnTo>
                    <a:pt x="725" y="60"/>
                  </a:lnTo>
                  <a:cubicBezTo>
                    <a:pt x="656" y="20"/>
                    <a:pt x="580"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0"/>
            <p:cNvSpPr/>
            <p:nvPr/>
          </p:nvSpPr>
          <p:spPr>
            <a:xfrm>
              <a:off x="2380621" y="2757144"/>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4" y="883"/>
                  </a:lnTo>
                  <a:cubicBezTo>
                    <a:pt x="1568" y="883"/>
                    <a:pt x="1765" y="685"/>
                    <a:pt x="1765" y="442"/>
                  </a:cubicBezTo>
                  <a:cubicBezTo>
                    <a:pt x="1765" y="199"/>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0"/>
            <p:cNvSpPr/>
            <p:nvPr/>
          </p:nvSpPr>
          <p:spPr>
            <a:xfrm>
              <a:off x="2390514" y="2690358"/>
              <a:ext cx="50317" cy="37617"/>
            </a:xfrm>
            <a:custGeom>
              <a:avLst/>
              <a:gdLst/>
              <a:ahLst/>
              <a:cxnLst/>
              <a:rect l="l" t="t" r="r" b="b"/>
              <a:pathLst>
                <a:path w="1775" h="1327" extrusionOk="0">
                  <a:moveTo>
                    <a:pt x="505" y="1"/>
                  </a:moveTo>
                  <a:cubicBezTo>
                    <a:pt x="352" y="1"/>
                    <a:pt x="204" y="80"/>
                    <a:pt x="123" y="222"/>
                  </a:cubicBezTo>
                  <a:cubicBezTo>
                    <a:pt x="0" y="435"/>
                    <a:pt x="73" y="704"/>
                    <a:pt x="284" y="826"/>
                  </a:cubicBezTo>
                  <a:lnTo>
                    <a:pt x="1049" y="1267"/>
                  </a:lnTo>
                  <a:cubicBezTo>
                    <a:pt x="1119" y="1307"/>
                    <a:pt x="1195" y="1326"/>
                    <a:pt x="1270" y="1326"/>
                  </a:cubicBezTo>
                  <a:cubicBezTo>
                    <a:pt x="1422" y="1326"/>
                    <a:pt x="1570" y="1247"/>
                    <a:pt x="1652" y="1105"/>
                  </a:cubicBezTo>
                  <a:cubicBezTo>
                    <a:pt x="1775" y="894"/>
                    <a:pt x="1702" y="623"/>
                    <a:pt x="1489" y="502"/>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2390571" y="2811345"/>
              <a:ext cx="50260" cy="37560"/>
            </a:xfrm>
            <a:custGeom>
              <a:avLst/>
              <a:gdLst/>
              <a:ahLst/>
              <a:cxnLst/>
              <a:rect l="l" t="t" r="r" b="b"/>
              <a:pathLst>
                <a:path w="1773" h="1325" extrusionOk="0">
                  <a:moveTo>
                    <a:pt x="1267" y="0"/>
                  </a:moveTo>
                  <a:cubicBezTo>
                    <a:pt x="1193" y="0"/>
                    <a:pt x="1117" y="19"/>
                    <a:pt x="1048" y="59"/>
                  </a:cubicBezTo>
                  <a:lnTo>
                    <a:pt x="283" y="501"/>
                  </a:lnTo>
                  <a:cubicBezTo>
                    <a:pt x="72" y="623"/>
                    <a:pt x="0" y="893"/>
                    <a:pt x="122" y="1104"/>
                  </a:cubicBezTo>
                  <a:cubicBezTo>
                    <a:pt x="203" y="1246"/>
                    <a:pt x="352" y="1325"/>
                    <a:pt x="506" y="1325"/>
                  </a:cubicBezTo>
                  <a:cubicBezTo>
                    <a:pt x="580" y="1325"/>
                    <a:pt x="656" y="1306"/>
                    <a:pt x="725" y="1266"/>
                  </a:cubicBezTo>
                  <a:lnTo>
                    <a:pt x="1490" y="825"/>
                  </a:lnTo>
                  <a:cubicBezTo>
                    <a:pt x="1700" y="702"/>
                    <a:pt x="1773" y="433"/>
                    <a:pt x="1651" y="222"/>
                  </a:cubicBezTo>
                  <a:cubicBezTo>
                    <a:pt x="1569"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0"/>
            <p:cNvSpPr/>
            <p:nvPr/>
          </p:nvSpPr>
          <p:spPr>
            <a:xfrm>
              <a:off x="2338185" y="2673746"/>
              <a:ext cx="427112" cy="427055"/>
            </a:xfrm>
            <a:custGeom>
              <a:avLst/>
              <a:gdLst/>
              <a:ahLst/>
              <a:cxnLst/>
              <a:rect l="l" t="t" r="r" b="b"/>
              <a:pathLst>
                <a:path w="15067" h="15065" extrusionOk="0">
                  <a:moveTo>
                    <a:pt x="7529" y="883"/>
                  </a:moveTo>
                  <a:cubicBezTo>
                    <a:pt x="8908" y="883"/>
                    <a:pt x="10030" y="2005"/>
                    <a:pt x="10030" y="3384"/>
                  </a:cubicBezTo>
                  <a:cubicBezTo>
                    <a:pt x="10030" y="4131"/>
                    <a:pt x="9699" y="4835"/>
                    <a:pt x="9119" y="5310"/>
                  </a:cubicBezTo>
                  <a:cubicBezTo>
                    <a:pt x="8746" y="5619"/>
                    <a:pt x="8497" y="6030"/>
                    <a:pt x="8409" y="6472"/>
                  </a:cubicBezTo>
                  <a:lnTo>
                    <a:pt x="7970" y="6472"/>
                  </a:lnTo>
                  <a:lnTo>
                    <a:pt x="7970" y="4155"/>
                  </a:lnTo>
                  <a:lnTo>
                    <a:pt x="8723" y="3400"/>
                  </a:lnTo>
                  <a:cubicBezTo>
                    <a:pt x="8896" y="3229"/>
                    <a:pt x="8896" y="2949"/>
                    <a:pt x="8723" y="2777"/>
                  </a:cubicBezTo>
                  <a:cubicBezTo>
                    <a:pt x="8637" y="2690"/>
                    <a:pt x="8524" y="2647"/>
                    <a:pt x="8411" y="2647"/>
                  </a:cubicBezTo>
                  <a:cubicBezTo>
                    <a:pt x="8299" y="2647"/>
                    <a:pt x="8186" y="2690"/>
                    <a:pt x="8099" y="2777"/>
                  </a:cubicBezTo>
                  <a:lnTo>
                    <a:pt x="7528" y="3348"/>
                  </a:lnTo>
                  <a:lnTo>
                    <a:pt x="6957" y="2777"/>
                  </a:lnTo>
                  <a:cubicBezTo>
                    <a:pt x="6871" y="2690"/>
                    <a:pt x="6758" y="2647"/>
                    <a:pt x="6645" y="2647"/>
                  </a:cubicBezTo>
                  <a:cubicBezTo>
                    <a:pt x="6532" y="2647"/>
                    <a:pt x="6419" y="2690"/>
                    <a:pt x="6333" y="2777"/>
                  </a:cubicBezTo>
                  <a:cubicBezTo>
                    <a:pt x="6160" y="2949"/>
                    <a:pt x="6160" y="3229"/>
                    <a:pt x="6333" y="3400"/>
                  </a:cubicBezTo>
                  <a:lnTo>
                    <a:pt x="7087" y="4155"/>
                  </a:lnTo>
                  <a:lnTo>
                    <a:pt x="7087" y="6472"/>
                  </a:lnTo>
                  <a:lnTo>
                    <a:pt x="6647" y="6472"/>
                  </a:lnTo>
                  <a:cubicBezTo>
                    <a:pt x="6560" y="6030"/>
                    <a:pt x="6312" y="5619"/>
                    <a:pt x="5937" y="5310"/>
                  </a:cubicBezTo>
                  <a:cubicBezTo>
                    <a:pt x="5361" y="4834"/>
                    <a:pt x="5028" y="4131"/>
                    <a:pt x="5028" y="3384"/>
                  </a:cubicBezTo>
                  <a:cubicBezTo>
                    <a:pt x="5028" y="2005"/>
                    <a:pt x="6150" y="883"/>
                    <a:pt x="7529" y="883"/>
                  </a:cubicBezTo>
                  <a:close/>
                  <a:moveTo>
                    <a:pt x="8376" y="7355"/>
                  </a:moveTo>
                  <a:lnTo>
                    <a:pt x="8376" y="8091"/>
                  </a:lnTo>
                  <a:cubicBezTo>
                    <a:pt x="8376" y="8171"/>
                    <a:pt x="8310" y="8237"/>
                    <a:pt x="8229" y="8237"/>
                  </a:cubicBezTo>
                  <a:lnTo>
                    <a:pt x="6831" y="8237"/>
                  </a:lnTo>
                  <a:lnTo>
                    <a:pt x="6831" y="8238"/>
                  </a:lnTo>
                  <a:cubicBezTo>
                    <a:pt x="6750" y="8238"/>
                    <a:pt x="6684" y="8173"/>
                    <a:pt x="6684" y="8092"/>
                  </a:cubicBezTo>
                  <a:lnTo>
                    <a:pt x="6684" y="7355"/>
                  </a:lnTo>
                  <a:close/>
                  <a:moveTo>
                    <a:pt x="2793" y="9121"/>
                  </a:moveTo>
                  <a:cubicBezTo>
                    <a:pt x="3279" y="9121"/>
                    <a:pt x="3675" y="9518"/>
                    <a:pt x="3675" y="10003"/>
                  </a:cubicBezTo>
                  <a:cubicBezTo>
                    <a:pt x="3675" y="10490"/>
                    <a:pt x="3279" y="10886"/>
                    <a:pt x="2793" y="10886"/>
                  </a:cubicBezTo>
                  <a:cubicBezTo>
                    <a:pt x="2306" y="10886"/>
                    <a:pt x="1910" y="10490"/>
                    <a:pt x="1910" y="10003"/>
                  </a:cubicBezTo>
                  <a:cubicBezTo>
                    <a:pt x="1909" y="9518"/>
                    <a:pt x="2305" y="9121"/>
                    <a:pt x="2793" y="9121"/>
                  </a:cubicBezTo>
                  <a:close/>
                  <a:moveTo>
                    <a:pt x="12267" y="9121"/>
                  </a:moveTo>
                  <a:cubicBezTo>
                    <a:pt x="12754" y="9121"/>
                    <a:pt x="13150" y="9518"/>
                    <a:pt x="13150" y="10003"/>
                  </a:cubicBezTo>
                  <a:cubicBezTo>
                    <a:pt x="13150" y="10490"/>
                    <a:pt x="12753" y="10886"/>
                    <a:pt x="12267" y="10886"/>
                  </a:cubicBezTo>
                  <a:cubicBezTo>
                    <a:pt x="11781" y="10886"/>
                    <a:pt x="11385" y="10490"/>
                    <a:pt x="11385" y="10003"/>
                  </a:cubicBezTo>
                  <a:cubicBezTo>
                    <a:pt x="11383" y="9518"/>
                    <a:pt x="11779" y="9121"/>
                    <a:pt x="12267" y="9121"/>
                  </a:cubicBezTo>
                  <a:close/>
                  <a:moveTo>
                    <a:pt x="7087" y="9122"/>
                  </a:moveTo>
                  <a:lnTo>
                    <a:pt x="7087" y="10709"/>
                  </a:lnTo>
                  <a:lnTo>
                    <a:pt x="7089" y="10709"/>
                  </a:lnTo>
                  <a:cubicBezTo>
                    <a:pt x="7089" y="11781"/>
                    <a:pt x="6217" y="12652"/>
                    <a:pt x="5146" y="12652"/>
                  </a:cubicBezTo>
                  <a:cubicBezTo>
                    <a:pt x="4903" y="12652"/>
                    <a:pt x="4704" y="12850"/>
                    <a:pt x="4704" y="13094"/>
                  </a:cubicBezTo>
                  <a:lnTo>
                    <a:pt x="4704" y="14182"/>
                  </a:lnTo>
                  <a:lnTo>
                    <a:pt x="880" y="14182"/>
                  </a:lnTo>
                  <a:lnTo>
                    <a:pt x="880" y="13094"/>
                  </a:lnTo>
                  <a:cubicBezTo>
                    <a:pt x="880" y="12363"/>
                    <a:pt x="1474" y="11769"/>
                    <a:pt x="2203" y="11769"/>
                  </a:cubicBezTo>
                  <a:lnTo>
                    <a:pt x="5146" y="11769"/>
                  </a:lnTo>
                  <a:cubicBezTo>
                    <a:pt x="5730" y="11769"/>
                    <a:pt x="6205" y="11295"/>
                    <a:pt x="6205" y="10711"/>
                  </a:cubicBezTo>
                  <a:lnTo>
                    <a:pt x="6205" y="9564"/>
                  </a:lnTo>
                  <a:cubicBezTo>
                    <a:pt x="6205" y="9321"/>
                    <a:pt x="6402" y="9122"/>
                    <a:pt x="6646" y="9122"/>
                  </a:cubicBezTo>
                  <a:close/>
                  <a:moveTo>
                    <a:pt x="8412" y="9121"/>
                  </a:moveTo>
                  <a:cubicBezTo>
                    <a:pt x="8655" y="9121"/>
                    <a:pt x="8854" y="9319"/>
                    <a:pt x="8854" y="9563"/>
                  </a:cubicBezTo>
                  <a:lnTo>
                    <a:pt x="8854" y="10710"/>
                  </a:lnTo>
                  <a:cubicBezTo>
                    <a:pt x="8854" y="11294"/>
                    <a:pt x="9328" y="11768"/>
                    <a:pt x="9912" y="11768"/>
                  </a:cubicBezTo>
                  <a:lnTo>
                    <a:pt x="12854" y="11768"/>
                  </a:lnTo>
                  <a:cubicBezTo>
                    <a:pt x="13585" y="11768"/>
                    <a:pt x="14177" y="12363"/>
                    <a:pt x="14177" y="13093"/>
                  </a:cubicBezTo>
                  <a:lnTo>
                    <a:pt x="14177" y="14182"/>
                  </a:lnTo>
                  <a:lnTo>
                    <a:pt x="10354" y="14182"/>
                  </a:lnTo>
                  <a:lnTo>
                    <a:pt x="10354" y="13094"/>
                  </a:lnTo>
                  <a:cubicBezTo>
                    <a:pt x="10354" y="12851"/>
                    <a:pt x="10156" y="12652"/>
                    <a:pt x="9914" y="12652"/>
                  </a:cubicBezTo>
                  <a:cubicBezTo>
                    <a:pt x="8843" y="12652"/>
                    <a:pt x="7971" y="11782"/>
                    <a:pt x="7971" y="10710"/>
                  </a:cubicBezTo>
                  <a:lnTo>
                    <a:pt x="7971" y="9121"/>
                  </a:lnTo>
                  <a:close/>
                  <a:moveTo>
                    <a:pt x="7531" y="0"/>
                  </a:moveTo>
                  <a:cubicBezTo>
                    <a:pt x="5665" y="0"/>
                    <a:pt x="4147" y="1518"/>
                    <a:pt x="4147" y="3384"/>
                  </a:cubicBezTo>
                  <a:cubicBezTo>
                    <a:pt x="4147" y="4396"/>
                    <a:pt x="4596" y="5346"/>
                    <a:pt x="5378" y="5993"/>
                  </a:cubicBezTo>
                  <a:cubicBezTo>
                    <a:pt x="5648" y="6215"/>
                    <a:pt x="5802" y="6520"/>
                    <a:pt x="5802" y="6829"/>
                  </a:cubicBezTo>
                  <a:lnTo>
                    <a:pt x="5802" y="8090"/>
                  </a:lnTo>
                  <a:cubicBezTo>
                    <a:pt x="5802" y="8229"/>
                    <a:pt x="5830" y="8363"/>
                    <a:pt x="5880" y="8484"/>
                  </a:cubicBezTo>
                  <a:cubicBezTo>
                    <a:pt x="5543" y="8725"/>
                    <a:pt x="5324" y="9118"/>
                    <a:pt x="5324" y="9563"/>
                  </a:cubicBezTo>
                  <a:lnTo>
                    <a:pt x="5324" y="10709"/>
                  </a:lnTo>
                  <a:cubicBezTo>
                    <a:pt x="5324" y="10808"/>
                    <a:pt x="5243" y="10886"/>
                    <a:pt x="5147" y="10886"/>
                  </a:cubicBezTo>
                  <a:lnTo>
                    <a:pt x="4321" y="10886"/>
                  </a:lnTo>
                  <a:cubicBezTo>
                    <a:pt x="4472" y="10626"/>
                    <a:pt x="4559" y="10325"/>
                    <a:pt x="4559" y="10003"/>
                  </a:cubicBezTo>
                  <a:cubicBezTo>
                    <a:pt x="4559" y="9030"/>
                    <a:pt x="3767" y="8238"/>
                    <a:pt x="2794" y="8238"/>
                  </a:cubicBezTo>
                  <a:cubicBezTo>
                    <a:pt x="1821" y="8238"/>
                    <a:pt x="1029" y="9031"/>
                    <a:pt x="1029" y="10003"/>
                  </a:cubicBezTo>
                  <a:cubicBezTo>
                    <a:pt x="1029" y="10394"/>
                    <a:pt x="1158" y="10758"/>
                    <a:pt x="1374" y="11049"/>
                  </a:cubicBezTo>
                  <a:cubicBezTo>
                    <a:pt x="569" y="11378"/>
                    <a:pt x="0" y="12170"/>
                    <a:pt x="0" y="13092"/>
                  </a:cubicBezTo>
                  <a:lnTo>
                    <a:pt x="0" y="14623"/>
                  </a:lnTo>
                  <a:cubicBezTo>
                    <a:pt x="0" y="14866"/>
                    <a:pt x="199" y="15065"/>
                    <a:pt x="442" y="15065"/>
                  </a:cubicBezTo>
                  <a:lnTo>
                    <a:pt x="5150" y="15065"/>
                  </a:lnTo>
                  <a:cubicBezTo>
                    <a:pt x="5393" y="15065"/>
                    <a:pt x="5591" y="14866"/>
                    <a:pt x="5591" y="14623"/>
                  </a:cubicBezTo>
                  <a:lnTo>
                    <a:pt x="5591" y="13500"/>
                  </a:lnTo>
                  <a:cubicBezTo>
                    <a:pt x="6406" y="13372"/>
                    <a:pt x="7106" y="12893"/>
                    <a:pt x="7533" y="12224"/>
                  </a:cubicBezTo>
                  <a:cubicBezTo>
                    <a:pt x="7960" y="12893"/>
                    <a:pt x="8660" y="13373"/>
                    <a:pt x="9476" y="13500"/>
                  </a:cubicBezTo>
                  <a:lnTo>
                    <a:pt x="9476" y="14623"/>
                  </a:lnTo>
                  <a:cubicBezTo>
                    <a:pt x="9476" y="14866"/>
                    <a:pt x="9674" y="15065"/>
                    <a:pt x="9917" y="15065"/>
                  </a:cubicBezTo>
                  <a:lnTo>
                    <a:pt x="14625" y="15065"/>
                  </a:lnTo>
                  <a:cubicBezTo>
                    <a:pt x="14869" y="15065"/>
                    <a:pt x="15066" y="14866"/>
                    <a:pt x="15066" y="14623"/>
                  </a:cubicBezTo>
                  <a:lnTo>
                    <a:pt x="15066" y="13094"/>
                  </a:lnTo>
                  <a:cubicBezTo>
                    <a:pt x="15061" y="12172"/>
                    <a:pt x="14493" y="11378"/>
                    <a:pt x="13687" y="11050"/>
                  </a:cubicBezTo>
                  <a:cubicBezTo>
                    <a:pt x="13904" y="10757"/>
                    <a:pt x="14032" y="10394"/>
                    <a:pt x="14032" y="10003"/>
                  </a:cubicBezTo>
                  <a:cubicBezTo>
                    <a:pt x="14032" y="9030"/>
                    <a:pt x="13240" y="8238"/>
                    <a:pt x="12267" y="8238"/>
                  </a:cubicBezTo>
                  <a:cubicBezTo>
                    <a:pt x="11295" y="8238"/>
                    <a:pt x="10502" y="9031"/>
                    <a:pt x="10502" y="10003"/>
                  </a:cubicBezTo>
                  <a:cubicBezTo>
                    <a:pt x="10502" y="10325"/>
                    <a:pt x="10589" y="10626"/>
                    <a:pt x="10740" y="10886"/>
                  </a:cubicBezTo>
                  <a:lnTo>
                    <a:pt x="9915" y="10886"/>
                  </a:lnTo>
                  <a:cubicBezTo>
                    <a:pt x="9817" y="10886"/>
                    <a:pt x="9739" y="10806"/>
                    <a:pt x="9739" y="10709"/>
                  </a:cubicBezTo>
                  <a:lnTo>
                    <a:pt x="9739" y="9563"/>
                  </a:lnTo>
                  <a:cubicBezTo>
                    <a:pt x="9739" y="9118"/>
                    <a:pt x="9518" y="8725"/>
                    <a:pt x="9181" y="8484"/>
                  </a:cubicBezTo>
                  <a:cubicBezTo>
                    <a:pt x="9231" y="8364"/>
                    <a:pt x="9260" y="8229"/>
                    <a:pt x="9260" y="8090"/>
                  </a:cubicBezTo>
                  <a:lnTo>
                    <a:pt x="9260" y="6829"/>
                  </a:lnTo>
                  <a:cubicBezTo>
                    <a:pt x="9260" y="6520"/>
                    <a:pt x="9414" y="6214"/>
                    <a:pt x="9683" y="5993"/>
                  </a:cubicBezTo>
                  <a:cubicBezTo>
                    <a:pt x="10465" y="5346"/>
                    <a:pt x="10914" y="4396"/>
                    <a:pt x="10914" y="3384"/>
                  </a:cubicBezTo>
                  <a:cubicBezTo>
                    <a:pt x="10914" y="1518"/>
                    <a:pt x="9396" y="0"/>
                    <a:pt x="7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40"/>
          <p:cNvSpPr/>
          <p:nvPr/>
        </p:nvSpPr>
        <p:spPr>
          <a:xfrm>
            <a:off x="5232620" y="3143195"/>
            <a:ext cx="427112" cy="426998"/>
          </a:xfrm>
          <a:custGeom>
            <a:avLst/>
            <a:gdLst/>
            <a:ahLst/>
            <a:cxnLst/>
            <a:rect l="l" t="t" r="r" b="b"/>
            <a:pathLst>
              <a:path w="15067" h="15063" extrusionOk="0">
                <a:moveTo>
                  <a:pt x="2793" y="882"/>
                </a:moveTo>
                <a:cubicBezTo>
                  <a:pt x="3280" y="882"/>
                  <a:pt x="3676" y="1277"/>
                  <a:pt x="3676" y="1764"/>
                </a:cubicBezTo>
                <a:cubicBezTo>
                  <a:pt x="3676" y="2250"/>
                  <a:pt x="3280" y="2647"/>
                  <a:pt x="2793" y="2647"/>
                </a:cubicBezTo>
                <a:cubicBezTo>
                  <a:pt x="2307" y="2647"/>
                  <a:pt x="1911" y="2251"/>
                  <a:pt x="1911" y="1764"/>
                </a:cubicBezTo>
                <a:cubicBezTo>
                  <a:pt x="1909" y="1278"/>
                  <a:pt x="2305" y="882"/>
                  <a:pt x="2793" y="882"/>
                </a:cubicBezTo>
                <a:close/>
                <a:moveTo>
                  <a:pt x="12267" y="882"/>
                </a:moveTo>
                <a:cubicBezTo>
                  <a:pt x="12754" y="882"/>
                  <a:pt x="13150" y="1277"/>
                  <a:pt x="13150" y="1764"/>
                </a:cubicBezTo>
                <a:cubicBezTo>
                  <a:pt x="13150" y="2250"/>
                  <a:pt x="12754" y="2647"/>
                  <a:pt x="12267" y="2647"/>
                </a:cubicBezTo>
                <a:cubicBezTo>
                  <a:pt x="11781" y="2647"/>
                  <a:pt x="11385" y="2251"/>
                  <a:pt x="11385" y="1764"/>
                </a:cubicBezTo>
                <a:cubicBezTo>
                  <a:pt x="11383" y="1278"/>
                  <a:pt x="11780" y="882"/>
                  <a:pt x="12267" y="882"/>
                </a:cubicBezTo>
                <a:close/>
                <a:moveTo>
                  <a:pt x="3381" y="3530"/>
                </a:moveTo>
                <a:cubicBezTo>
                  <a:pt x="4111" y="3530"/>
                  <a:pt x="4705" y="4125"/>
                  <a:pt x="4705" y="4854"/>
                </a:cubicBezTo>
                <a:lnTo>
                  <a:pt x="4705" y="5295"/>
                </a:lnTo>
                <a:lnTo>
                  <a:pt x="880" y="5295"/>
                </a:lnTo>
                <a:lnTo>
                  <a:pt x="880" y="4854"/>
                </a:lnTo>
                <a:cubicBezTo>
                  <a:pt x="880" y="4124"/>
                  <a:pt x="1475" y="3530"/>
                  <a:pt x="2204" y="3530"/>
                </a:cubicBezTo>
                <a:close/>
                <a:moveTo>
                  <a:pt x="12856" y="3530"/>
                </a:moveTo>
                <a:cubicBezTo>
                  <a:pt x="13587" y="3530"/>
                  <a:pt x="14179" y="4125"/>
                  <a:pt x="14179" y="4854"/>
                </a:cubicBezTo>
                <a:lnTo>
                  <a:pt x="14179" y="5295"/>
                </a:lnTo>
                <a:lnTo>
                  <a:pt x="10355" y="5295"/>
                </a:lnTo>
                <a:lnTo>
                  <a:pt x="10355" y="4854"/>
                </a:lnTo>
                <a:cubicBezTo>
                  <a:pt x="10355" y="4124"/>
                  <a:pt x="10949" y="3530"/>
                  <a:pt x="11679" y="3530"/>
                </a:cubicBezTo>
                <a:close/>
                <a:moveTo>
                  <a:pt x="9915" y="3530"/>
                </a:moveTo>
                <a:cubicBezTo>
                  <a:pt x="9637" y="3899"/>
                  <a:pt x="9472" y="4357"/>
                  <a:pt x="9472" y="4853"/>
                </a:cubicBezTo>
                <a:lnTo>
                  <a:pt x="9472" y="5736"/>
                </a:lnTo>
                <a:cubicBezTo>
                  <a:pt x="9472" y="5979"/>
                  <a:pt x="9671" y="6178"/>
                  <a:pt x="9914" y="6178"/>
                </a:cubicBezTo>
                <a:lnTo>
                  <a:pt x="11827" y="6178"/>
                </a:lnTo>
                <a:lnTo>
                  <a:pt x="11827" y="7090"/>
                </a:lnTo>
                <a:lnTo>
                  <a:pt x="9087" y="7090"/>
                </a:lnTo>
                <a:cubicBezTo>
                  <a:pt x="8935" y="6551"/>
                  <a:pt x="8510" y="6127"/>
                  <a:pt x="7973" y="5974"/>
                </a:cubicBezTo>
                <a:lnTo>
                  <a:pt x="7973" y="3530"/>
                </a:lnTo>
                <a:close/>
                <a:moveTo>
                  <a:pt x="7089" y="3532"/>
                </a:moveTo>
                <a:lnTo>
                  <a:pt x="7089" y="5976"/>
                </a:lnTo>
                <a:cubicBezTo>
                  <a:pt x="6550" y="6128"/>
                  <a:pt x="6126" y="6554"/>
                  <a:pt x="5973" y="7091"/>
                </a:cubicBezTo>
                <a:lnTo>
                  <a:pt x="3235" y="7091"/>
                </a:lnTo>
                <a:lnTo>
                  <a:pt x="3235" y="6179"/>
                </a:lnTo>
                <a:lnTo>
                  <a:pt x="5148" y="6179"/>
                </a:lnTo>
                <a:cubicBezTo>
                  <a:pt x="5391" y="6179"/>
                  <a:pt x="5588" y="5981"/>
                  <a:pt x="5588" y="5737"/>
                </a:cubicBezTo>
                <a:lnTo>
                  <a:pt x="5588" y="4855"/>
                </a:lnTo>
                <a:cubicBezTo>
                  <a:pt x="5588" y="4358"/>
                  <a:pt x="5424" y="3900"/>
                  <a:pt x="5146" y="3532"/>
                </a:cubicBezTo>
                <a:close/>
                <a:moveTo>
                  <a:pt x="7530" y="6795"/>
                </a:moveTo>
                <a:cubicBezTo>
                  <a:pt x="7935" y="6795"/>
                  <a:pt x="8266" y="7126"/>
                  <a:pt x="8266" y="7531"/>
                </a:cubicBezTo>
                <a:cubicBezTo>
                  <a:pt x="8266" y="7936"/>
                  <a:pt x="7935" y="8267"/>
                  <a:pt x="7530" y="8267"/>
                </a:cubicBezTo>
                <a:cubicBezTo>
                  <a:pt x="7125" y="8267"/>
                  <a:pt x="6794" y="7938"/>
                  <a:pt x="6794" y="7531"/>
                </a:cubicBezTo>
                <a:cubicBezTo>
                  <a:pt x="6794" y="7126"/>
                  <a:pt x="7125" y="6795"/>
                  <a:pt x="7530" y="6795"/>
                </a:cubicBezTo>
                <a:close/>
                <a:moveTo>
                  <a:pt x="11825" y="7972"/>
                </a:moveTo>
                <a:lnTo>
                  <a:pt x="11825" y="8939"/>
                </a:lnTo>
                <a:cubicBezTo>
                  <a:pt x="11065" y="9137"/>
                  <a:pt x="10501" y="9828"/>
                  <a:pt x="10501" y="10649"/>
                </a:cubicBezTo>
                <a:cubicBezTo>
                  <a:pt x="10501" y="10971"/>
                  <a:pt x="10588" y="11272"/>
                  <a:pt x="10739" y="11531"/>
                </a:cubicBezTo>
                <a:lnTo>
                  <a:pt x="7971" y="11531"/>
                </a:lnTo>
                <a:lnTo>
                  <a:pt x="7971" y="9087"/>
                </a:lnTo>
                <a:cubicBezTo>
                  <a:pt x="8509" y="8935"/>
                  <a:pt x="8933" y="8510"/>
                  <a:pt x="9086" y="7972"/>
                </a:cubicBezTo>
                <a:close/>
                <a:moveTo>
                  <a:pt x="2793" y="9769"/>
                </a:moveTo>
                <a:cubicBezTo>
                  <a:pt x="3280" y="9769"/>
                  <a:pt x="3676" y="10165"/>
                  <a:pt x="3676" y="10650"/>
                </a:cubicBezTo>
                <a:cubicBezTo>
                  <a:pt x="3676" y="11137"/>
                  <a:pt x="3280" y="11533"/>
                  <a:pt x="2793" y="11533"/>
                </a:cubicBezTo>
                <a:cubicBezTo>
                  <a:pt x="2307" y="11533"/>
                  <a:pt x="1911" y="11137"/>
                  <a:pt x="1911" y="10650"/>
                </a:cubicBezTo>
                <a:cubicBezTo>
                  <a:pt x="1909" y="10163"/>
                  <a:pt x="2305" y="9769"/>
                  <a:pt x="2793" y="9769"/>
                </a:cubicBezTo>
                <a:close/>
                <a:moveTo>
                  <a:pt x="5973" y="7974"/>
                </a:moveTo>
                <a:cubicBezTo>
                  <a:pt x="6126" y="8511"/>
                  <a:pt x="6550" y="8936"/>
                  <a:pt x="7089" y="9089"/>
                </a:cubicBezTo>
                <a:lnTo>
                  <a:pt x="7089" y="11533"/>
                </a:lnTo>
                <a:lnTo>
                  <a:pt x="4320" y="11533"/>
                </a:lnTo>
                <a:cubicBezTo>
                  <a:pt x="4471" y="11273"/>
                  <a:pt x="4558" y="10972"/>
                  <a:pt x="4558" y="10650"/>
                </a:cubicBezTo>
                <a:cubicBezTo>
                  <a:pt x="4558" y="9830"/>
                  <a:pt x="3995" y="9138"/>
                  <a:pt x="3235" y="8941"/>
                </a:cubicBezTo>
                <a:lnTo>
                  <a:pt x="3235" y="7974"/>
                </a:lnTo>
                <a:close/>
                <a:moveTo>
                  <a:pt x="12267" y="9767"/>
                </a:moveTo>
                <a:cubicBezTo>
                  <a:pt x="12754" y="9767"/>
                  <a:pt x="13150" y="10163"/>
                  <a:pt x="13150" y="10650"/>
                </a:cubicBezTo>
                <a:cubicBezTo>
                  <a:pt x="13150" y="11136"/>
                  <a:pt x="12754" y="11533"/>
                  <a:pt x="12267" y="11533"/>
                </a:cubicBezTo>
                <a:cubicBezTo>
                  <a:pt x="11781" y="11533"/>
                  <a:pt x="11385" y="11137"/>
                  <a:pt x="11385" y="10650"/>
                </a:cubicBezTo>
                <a:cubicBezTo>
                  <a:pt x="11385" y="10165"/>
                  <a:pt x="11781" y="9767"/>
                  <a:pt x="12267" y="9767"/>
                </a:cubicBezTo>
                <a:close/>
                <a:moveTo>
                  <a:pt x="3381" y="12415"/>
                </a:moveTo>
                <a:cubicBezTo>
                  <a:pt x="4111" y="12415"/>
                  <a:pt x="4705" y="13010"/>
                  <a:pt x="4705" y="13739"/>
                </a:cubicBezTo>
                <a:lnTo>
                  <a:pt x="4705" y="14180"/>
                </a:lnTo>
                <a:lnTo>
                  <a:pt x="880" y="14180"/>
                </a:lnTo>
                <a:lnTo>
                  <a:pt x="880" y="13739"/>
                </a:lnTo>
                <a:cubicBezTo>
                  <a:pt x="880" y="13008"/>
                  <a:pt x="1475" y="12415"/>
                  <a:pt x="2204" y="12415"/>
                </a:cubicBezTo>
                <a:close/>
                <a:moveTo>
                  <a:pt x="12856" y="12415"/>
                </a:moveTo>
                <a:cubicBezTo>
                  <a:pt x="13587" y="12415"/>
                  <a:pt x="14179" y="13010"/>
                  <a:pt x="14179" y="13739"/>
                </a:cubicBezTo>
                <a:lnTo>
                  <a:pt x="14179" y="14180"/>
                </a:lnTo>
                <a:lnTo>
                  <a:pt x="10355" y="14180"/>
                </a:lnTo>
                <a:lnTo>
                  <a:pt x="10355" y="13739"/>
                </a:lnTo>
                <a:cubicBezTo>
                  <a:pt x="10355" y="13008"/>
                  <a:pt x="10949" y="12415"/>
                  <a:pt x="11679" y="12415"/>
                </a:cubicBezTo>
                <a:close/>
                <a:moveTo>
                  <a:pt x="2794" y="0"/>
                </a:moveTo>
                <a:cubicBezTo>
                  <a:pt x="1822" y="0"/>
                  <a:pt x="1029" y="792"/>
                  <a:pt x="1029" y="1765"/>
                </a:cubicBezTo>
                <a:cubicBezTo>
                  <a:pt x="1029" y="2156"/>
                  <a:pt x="1158" y="2519"/>
                  <a:pt x="1374" y="2812"/>
                </a:cubicBezTo>
                <a:cubicBezTo>
                  <a:pt x="569" y="3141"/>
                  <a:pt x="0" y="3931"/>
                  <a:pt x="0" y="4854"/>
                </a:cubicBezTo>
                <a:lnTo>
                  <a:pt x="0" y="5736"/>
                </a:lnTo>
                <a:cubicBezTo>
                  <a:pt x="0" y="5979"/>
                  <a:pt x="199" y="6178"/>
                  <a:pt x="441" y="6178"/>
                </a:cubicBezTo>
                <a:lnTo>
                  <a:pt x="2355" y="6178"/>
                </a:lnTo>
                <a:lnTo>
                  <a:pt x="2355" y="8941"/>
                </a:lnTo>
                <a:cubicBezTo>
                  <a:pt x="1594" y="9138"/>
                  <a:pt x="1030" y="9830"/>
                  <a:pt x="1030" y="10650"/>
                </a:cubicBezTo>
                <a:cubicBezTo>
                  <a:pt x="1030" y="11042"/>
                  <a:pt x="1159" y="11405"/>
                  <a:pt x="1375" y="11696"/>
                </a:cubicBezTo>
                <a:cubicBezTo>
                  <a:pt x="570" y="12025"/>
                  <a:pt x="1" y="12817"/>
                  <a:pt x="1" y="13739"/>
                </a:cubicBezTo>
                <a:lnTo>
                  <a:pt x="1" y="14622"/>
                </a:lnTo>
                <a:cubicBezTo>
                  <a:pt x="1" y="14865"/>
                  <a:pt x="200" y="15062"/>
                  <a:pt x="443" y="15062"/>
                </a:cubicBezTo>
                <a:lnTo>
                  <a:pt x="5151" y="15062"/>
                </a:lnTo>
                <a:cubicBezTo>
                  <a:pt x="5394" y="15062"/>
                  <a:pt x="5592" y="14865"/>
                  <a:pt x="5592" y="14622"/>
                </a:cubicBezTo>
                <a:lnTo>
                  <a:pt x="5592" y="13739"/>
                </a:lnTo>
                <a:cubicBezTo>
                  <a:pt x="5592" y="13243"/>
                  <a:pt x="5428" y="12785"/>
                  <a:pt x="5150" y="12415"/>
                </a:cubicBezTo>
                <a:lnTo>
                  <a:pt x="9919" y="12415"/>
                </a:lnTo>
                <a:cubicBezTo>
                  <a:pt x="9641" y="12785"/>
                  <a:pt x="9476" y="13243"/>
                  <a:pt x="9476" y="13739"/>
                </a:cubicBezTo>
                <a:lnTo>
                  <a:pt x="9476" y="14622"/>
                </a:lnTo>
                <a:cubicBezTo>
                  <a:pt x="9476" y="14865"/>
                  <a:pt x="9674" y="15062"/>
                  <a:pt x="9917" y="15062"/>
                </a:cubicBezTo>
                <a:lnTo>
                  <a:pt x="14625" y="15062"/>
                </a:lnTo>
                <a:cubicBezTo>
                  <a:pt x="14869" y="15062"/>
                  <a:pt x="15066" y="14865"/>
                  <a:pt x="15066" y="14622"/>
                </a:cubicBezTo>
                <a:lnTo>
                  <a:pt x="15066" y="13739"/>
                </a:lnTo>
                <a:cubicBezTo>
                  <a:pt x="15066" y="12817"/>
                  <a:pt x="14498" y="12025"/>
                  <a:pt x="13693" y="11696"/>
                </a:cubicBezTo>
                <a:cubicBezTo>
                  <a:pt x="13909" y="11403"/>
                  <a:pt x="14037" y="11042"/>
                  <a:pt x="14037" y="10650"/>
                </a:cubicBezTo>
                <a:cubicBezTo>
                  <a:pt x="14037" y="9830"/>
                  <a:pt x="13474" y="9138"/>
                  <a:pt x="12714" y="8941"/>
                </a:cubicBezTo>
                <a:lnTo>
                  <a:pt x="12714" y="6178"/>
                </a:lnTo>
                <a:lnTo>
                  <a:pt x="14621" y="6178"/>
                </a:lnTo>
                <a:cubicBezTo>
                  <a:pt x="14864" y="6178"/>
                  <a:pt x="15061" y="5979"/>
                  <a:pt x="15061" y="5736"/>
                </a:cubicBezTo>
                <a:lnTo>
                  <a:pt x="15061" y="4854"/>
                </a:lnTo>
                <a:cubicBezTo>
                  <a:pt x="15061" y="3931"/>
                  <a:pt x="14493" y="3141"/>
                  <a:pt x="13687" y="2812"/>
                </a:cubicBezTo>
                <a:cubicBezTo>
                  <a:pt x="13904" y="2518"/>
                  <a:pt x="14032" y="2156"/>
                  <a:pt x="14032" y="1765"/>
                </a:cubicBezTo>
                <a:cubicBezTo>
                  <a:pt x="14032" y="791"/>
                  <a:pt x="13240" y="0"/>
                  <a:pt x="12267" y="0"/>
                </a:cubicBezTo>
                <a:cubicBezTo>
                  <a:pt x="11295" y="0"/>
                  <a:pt x="10502" y="792"/>
                  <a:pt x="10502" y="1765"/>
                </a:cubicBezTo>
                <a:cubicBezTo>
                  <a:pt x="10502" y="2087"/>
                  <a:pt x="10589" y="2388"/>
                  <a:pt x="10740" y="2648"/>
                </a:cubicBezTo>
                <a:lnTo>
                  <a:pt x="4321" y="2648"/>
                </a:lnTo>
                <a:cubicBezTo>
                  <a:pt x="4472" y="2388"/>
                  <a:pt x="4559" y="2087"/>
                  <a:pt x="4559" y="1765"/>
                </a:cubicBezTo>
                <a:cubicBezTo>
                  <a:pt x="4559" y="791"/>
                  <a:pt x="3767"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453"/>
        <p:cNvGrpSpPr/>
        <p:nvPr/>
      </p:nvGrpSpPr>
      <p:grpSpPr>
        <a:xfrm>
          <a:off x="0" y="0"/>
          <a:ext cx="0" cy="0"/>
          <a:chOff x="0" y="0"/>
          <a:chExt cx="0" cy="0"/>
        </a:xfrm>
      </p:grpSpPr>
      <p:sp>
        <p:nvSpPr>
          <p:cNvPr id="1454" name="Google Shape;1454;p4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Our success</a:t>
            </a:r>
            <a:endParaRPr/>
          </a:p>
        </p:txBody>
      </p:sp>
      <p:sp>
        <p:nvSpPr>
          <p:cNvPr id="1455" name="Google Shape;1455;p41"/>
          <p:cNvSpPr txBox="1">
            <a:spLocks noGrp="1"/>
          </p:cNvSpPr>
          <p:nvPr>
            <p:ph type="subTitle" idx="4294967295"/>
          </p:nvPr>
        </p:nvSpPr>
        <p:spPr>
          <a:xfrm>
            <a:off x="6424675" y="1442375"/>
            <a:ext cx="20061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sp>
        <p:nvSpPr>
          <p:cNvPr id="1456" name="Google Shape;1456;p41"/>
          <p:cNvSpPr txBox="1">
            <a:spLocks noGrp="1"/>
          </p:cNvSpPr>
          <p:nvPr>
            <p:ph type="subTitle" idx="4294967295"/>
          </p:nvPr>
        </p:nvSpPr>
        <p:spPr>
          <a:xfrm>
            <a:off x="6424675" y="2306206"/>
            <a:ext cx="20061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457" name="Google Shape;1457;p41"/>
          <p:cNvSpPr txBox="1">
            <a:spLocks noGrp="1"/>
          </p:cNvSpPr>
          <p:nvPr>
            <p:ph type="subTitle" idx="4294967295"/>
          </p:nvPr>
        </p:nvSpPr>
        <p:spPr>
          <a:xfrm>
            <a:off x="6424676" y="3170042"/>
            <a:ext cx="20061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Earth is the third planet from the Sun</a:t>
            </a:r>
            <a:endParaRPr/>
          </a:p>
        </p:txBody>
      </p:sp>
      <p:sp>
        <p:nvSpPr>
          <p:cNvPr id="1458" name="Google Shape;1458;p41"/>
          <p:cNvSpPr txBox="1">
            <a:spLocks noGrp="1"/>
          </p:cNvSpPr>
          <p:nvPr>
            <p:ph type="title" idx="4294967295"/>
          </p:nvPr>
        </p:nvSpPr>
        <p:spPr>
          <a:xfrm>
            <a:off x="720000" y="1442375"/>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10%</a:t>
            </a:r>
            <a:endParaRPr sz="2500"/>
          </a:p>
        </p:txBody>
      </p:sp>
      <p:sp>
        <p:nvSpPr>
          <p:cNvPr id="1459" name="Google Shape;1459;p41"/>
          <p:cNvSpPr txBox="1">
            <a:spLocks noGrp="1"/>
          </p:cNvSpPr>
          <p:nvPr>
            <p:ph type="subTitle" idx="4294967295"/>
          </p:nvPr>
        </p:nvSpPr>
        <p:spPr>
          <a:xfrm>
            <a:off x="3139975" y="1442375"/>
            <a:ext cx="32847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b="1">
                <a:latin typeface="Plus Jakarta Sans"/>
                <a:ea typeface="Plus Jakarta Sans"/>
                <a:cs typeface="Plus Jakarta Sans"/>
                <a:sym typeface="Plus Jakarta Sans"/>
              </a:rPr>
              <a:t>Student achievement</a:t>
            </a:r>
            <a:endParaRPr sz="2200" b="1">
              <a:latin typeface="Plus Jakarta Sans"/>
              <a:ea typeface="Plus Jakarta Sans"/>
              <a:cs typeface="Plus Jakarta Sans"/>
              <a:sym typeface="Plus Jakarta Sans"/>
            </a:endParaRPr>
          </a:p>
        </p:txBody>
      </p:sp>
      <p:sp>
        <p:nvSpPr>
          <p:cNvPr id="1460" name="Google Shape;1460;p41"/>
          <p:cNvSpPr txBox="1">
            <a:spLocks noGrp="1"/>
          </p:cNvSpPr>
          <p:nvPr>
            <p:ph type="subTitle" idx="4294967295"/>
          </p:nvPr>
        </p:nvSpPr>
        <p:spPr>
          <a:xfrm>
            <a:off x="3139975" y="2306204"/>
            <a:ext cx="32847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b="1">
                <a:latin typeface="Plus Jakarta Sans"/>
                <a:ea typeface="Plus Jakarta Sans"/>
                <a:cs typeface="Plus Jakarta Sans"/>
                <a:sym typeface="Plus Jakarta Sans"/>
              </a:rPr>
              <a:t>Global reach</a:t>
            </a:r>
            <a:endParaRPr sz="2200" b="1">
              <a:latin typeface="Plus Jakarta Sans"/>
              <a:ea typeface="Plus Jakarta Sans"/>
              <a:cs typeface="Plus Jakarta Sans"/>
              <a:sym typeface="Plus Jakarta Sans"/>
            </a:endParaRPr>
          </a:p>
        </p:txBody>
      </p:sp>
      <p:sp>
        <p:nvSpPr>
          <p:cNvPr id="1461" name="Google Shape;1461;p41"/>
          <p:cNvSpPr txBox="1">
            <a:spLocks noGrp="1"/>
          </p:cNvSpPr>
          <p:nvPr>
            <p:ph type="subTitle" idx="4294967295"/>
          </p:nvPr>
        </p:nvSpPr>
        <p:spPr>
          <a:xfrm>
            <a:off x="3139975" y="3170033"/>
            <a:ext cx="32847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b="1">
                <a:latin typeface="Plus Jakarta Sans"/>
                <a:ea typeface="Plus Jakarta Sans"/>
                <a:cs typeface="Plus Jakarta Sans"/>
                <a:sym typeface="Plus Jakarta Sans"/>
              </a:rPr>
              <a:t>Community impact</a:t>
            </a:r>
            <a:endParaRPr sz="2200" b="1">
              <a:latin typeface="Plus Jakarta Sans"/>
              <a:ea typeface="Plus Jakarta Sans"/>
              <a:cs typeface="Plus Jakarta Sans"/>
              <a:sym typeface="Plus Jakarta Sans"/>
            </a:endParaRPr>
          </a:p>
        </p:txBody>
      </p:sp>
      <p:sp>
        <p:nvSpPr>
          <p:cNvPr id="1462" name="Google Shape;1462;p41"/>
          <p:cNvSpPr txBox="1">
            <a:spLocks noGrp="1"/>
          </p:cNvSpPr>
          <p:nvPr>
            <p:ph type="title" idx="4294967295"/>
          </p:nvPr>
        </p:nvSpPr>
        <p:spPr>
          <a:xfrm>
            <a:off x="720000" y="2306206"/>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40%</a:t>
            </a:r>
            <a:endParaRPr sz="2500"/>
          </a:p>
        </p:txBody>
      </p:sp>
      <p:sp>
        <p:nvSpPr>
          <p:cNvPr id="1463" name="Google Shape;1463;p41"/>
          <p:cNvSpPr txBox="1">
            <a:spLocks noGrp="1"/>
          </p:cNvSpPr>
          <p:nvPr>
            <p:ph type="title" idx="4294967295"/>
          </p:nvPr>
        </p:nvSpPr>
        <p:spPr>
          <a:xfrm>
            <a:off x="720000" y="3170033"/>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70%</a:t>
            </a:r>
            <a:endParaRPr sz="2500"/>
          </a:p>
        </p:txBody>
      </p:sp>
      <p:sp>
        <p:nvSpPr>
          <p:cNvPr id="1464" name="Google Shape;1464;p41"/>
          <p:cNvSpPr/>
          <p:nvPr/>
        </p:nvSpPr>
        <p:spPr>
          <a:xfrm>
            <a:off x="1838600" y="1547525"/>
            <a:ext cx="13014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65" name="Google Shape;1465;p41"/>
          <p:cNvSpPr/>
          <p:nvPr/>
        </p:nvSpPr>
        <p:spPr>
          <a:xfrm>
            <a:off x="1838600" y="2411356"/>
            <a:ext cx="13014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66" name="Google Shape;1466;p41"/>
          <p:cNvSpPr/>
          <p:nvPr/>
        </p:nvSpPr>
        <p:spPr>
          <a:xfrm>
            <a:off x="1838600" y="3275183"/>
            <a:ext cx="13014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67" name="Google Shape;1467;p41"/>
          <p:cNvSpPr txBox="1">
            <a:spLocks noGrp="1"/>
          </p:cNvSpPr>
          <p:nvPr>
            <p:ph type="subTitle" idx="4294967295"/>
          </p:nvPr>
        </p:nvSpPr>
        <p:spPr>
          <a:xfrm>
            <a:off x="6424676" y="4033875"/>
            <a:ext cx="20061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very far from the Sun</a:t>
            </a:r>
            <a:endParaRPr/>
          </a:p>
        </p:txBody>
      </p:sp>
      <p:sp>
        <p:nvSpPr>
          <p:cNvPr id="1468" name="Google Shape;1468;p41"/>
          <p:cNvSpPr txBox="1">
            <a:spLocks noGrp="1"/>
          </p:cNvSpPr>
          <p:nvPr>
            <p:ph type="subTitle" idx="4294967295"/>
          </p:nvPr>
        </p:nvSpPr>
        <p:spPr>
          <a:xfrm>
            <a:off x="3139975" y="4033863"/>
            <a:ext cx="32847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b="1">
                <a:latin typeface="Plus Jakarta Sans"/>
                <a:ea typeface="Plus Jakarta Sans"/>
                <a:cs typeface="Plus Jakarta Sans"/>
                <a:sym typeface="Plus Jakarta Sans"/>
              </a:rPr>
              <a:t>Recognition</a:t>
            </a:r>
            <a:endParaRPr sz="2200" b="1">
              <a:latin typeface="Plus Jakarta Sans"/>
              <a:ea typeface="Plus Jakarta Sans"/>
              <a:cs typeface="Plus Jakarta Sans"/>
              <a:sym typeface="Plus Jakarta Sans"/>
            </a:endParaRPr>
          </a:p>
        </p:txBody>
      </p:sp>
      <p:sp>
        <p:nvSpPr>
          <p:cNvPr id="1469" name="Google Shape;1469;p41"/>
          <p:cNvSpPr txBox="1">
            <a:spLocks noGrp="1"/>
          </p:cNvSpPr>
          <p:nvPr>
            <p:ph type="title" idx="4294967295"/>
          </p:nvPr>
        </p:nvSpPr>
        <p:spPr>
          <a:xfrm>
            <a:off x="720000" y="4033863"/>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90%</a:t>
            </a:r>
            <a:endParaRPr sz="2500"/>
          </a:p>
        </p:txBody>
      </p:sp>
      <p:sp>
        <p:nvSpPr>
          <p:cNvPr id="1470" name="Google Shape;1470;p41"/>
          <p:cNvSpPr/>
          <p:nvPr/>
        </p:nvSpPr>
        <p:spPr>
          <a:xfrm>
            <a:off x="1838600" y="4139013"/>
            <a:ext cx="13014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1" name="Google Shape;1471;p41"/>
          <p:cNvSpPr/>
          <p:nvPr/>
        </p:nvSpPr>
        <p:spPr>
          <a:xfrm>
            <a:off x="1838600" y="1547525"/>
            <a:ext cx="1281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2" name="Google Shape;1472;p41"/>
          <p:cNvSpPr/>
          <p:nvPr/>
        </p:nvSpPr>
        <p:spPr>
          <a:xfrm>
            <a:off x="1838600" y="2411356"/>
            <a:ext cx="5121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3" name="Google Shape;1473;p41"/>
          <p:cNvSpPr/>
          <p:nvPr/>
        </p:nvSpPr>
        <p:spPr>
          <a:xfrm>
            <a:off x="1838600" y="3275183"/>
            <a:ext cx="8961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4" name="Google Shape;1474;p41"/>
          <p:cNvSpPr/>
          <p:nvPr/>
        </p:nvSpPr>
        <p:spPr>
          <a:xfrm>
            <a:off x="1838600" y="4139013"/>
            <a:ext cx="11520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484"/>
        <p:cNvGrpSpPr/>
        <p:nvPr/>
      </p:nvGrpSpPr>
      <p:grpSpPr>
        <a:xfrm>
          <a:off x="0" y="0"/>
          <a:ext cx="0" cy="0"/>
          <a:chOff x="0" y="0"/>
          <a:chExt cx="0" cy="0"/>
        </a:xfrm>
      </p:grpSpPr>
      <p:sp>
        <p:nvSpPr>
          <p:cNvPr id="1485" name="Google Shape;1485;p43"/>
          <p:cNvSpPr txBox="1">
            <a:spLocks noGrp="1"/>
          </p:cNvSpPr>
          <p:nvPr>
            <p:ph type="title"/>
          </p:nvPr>
        </p:nvSpPr>
        <p:spPr>
          <a:xfrm>
            <a:off x="1890000" y="1307100"/>
            <a:ext cx="53640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b="0">
                <a:latin typeface="Plus Jakarta Sans Light"/>
                <a:ea typeface="Plus Jakarta Sans Light"/>
                <a:cs typeface="Plus Jakarta Sans Light"/>
                <a:sym typeface="Plus Jakarta Sans Light"/>
              </a:rPr>
              <a:t>words</a:t>
            </a:r>
            <a:endParaRPr b="0">
              <a:latin typeface="Plus Jakarta Sans Light"/>
              <a:ea typeface="Plus Jakarta Sans Light"/>
              <a:cs typeface="Plus Jakarta Sans Light"/>
              <a:sym typeface="Plus Jakarta Sans Light"/>
            </a:endParaRPr>
          </a:p>
        </p:txBody>
      </p:sp>
      <p:grpSp>
        <p:nvGrpSpPr>
          <p:cNvPr id="1486" name="Google Shape;1486;p43"/>
          <p:cNvGrpSpPr/>
          <p:nvPr/>
        </p:nvGrpSpPr>
        <p:grpSpPr>
          <a:xfrm>
            <a:off x="6647813" y="3603100"/>
            <a:ext cx="981863" cy="339525"/>
            <a:chOff x="5914388" y="155050"/>
            <a:chExt cx="981863" cy="339525"/>
          </a:xfrm>
        </p:grpSpPr>
        <p:sp>
          <p:nvSpPr>
            <p:cNvPr id="1487" name="Google Shape;1487;p43"/>
            <p:cNvSpPr/>
            <p:nvPr/>
          </p:nvSpPr>
          <p:spPr>
            <a:xfrm>
              <a:off x="5914388" y="155050"/>
              <a:ext cx="847800" cy="244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88" name="Google Shape;1488;p43"/>
            <p:cNvSpPr/>
            <p:nvPr/>
          </p:nvSpPr>
          <p:spPr>
            <a:xfrm>
              <a:off x="6690450" y="288775"/>
              <a:ext cx="205800" cy="20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492"/>
        <p:cNvGrpSpPr/>
        <p:nvPr/>
      </p:nvGrpSpPr>
      <p:grpSpPr>
        <a:xfrm>
          <a:off x="0" y="0"/>
          <a:ext cx="0" cy="0"/>
          <a:chOff x="0" y="0"/>
          <a:chExt cx="0" cy="0"/>
        </a:xfrm>
      </p:grpSpPr>
      <p:pic>
        <p:nvPicPr>
          <p:cNvPr id="1493" name="Google Shape;1493;p44"/>
          <p:cNvPicPr preferRelativeResize="0">
            <a:picLocks noGrp="1"/>
          </p:cNvPicPr>
          <p:nvPr>
            <p:ph type="pic" idx="2"/>
          </p:nvPr>
        </p:nvPicPr>
        <p:blipFill rotWithShape="1">
          <a:blip r:embed="rId3">
            <a:alphaModFix/>
          </a:blip>
          <a:srcRect/>
          <a:stretch/>
        </p:blipFill>
        <p:spPr>
          <a:xfrm>
            <a:off x="-75" y="-150"/>
            <a:ext cx="9144000" cy="5143500"/>
          </a:xfrm>
          <a:prstGeom prst="rect">
            <a:avLst/>
          </a:prstGeom>
        </p:spPr>
      </p:pic>
      <p:sp>
        <p:nvSpPr>
          <p:cNvPr id="1494" name="Google Shape;1494;p44"/>
          <p:cNvSpPr txBox="1">
            <a:spLocks noGrp="1"/>
          </p:cNvSpPr>
          <p:nvPr>
            <p:ph type="title"/>
          </p:nvPr>
        </p:nvSpPr>
        <p:spPr>
          <a:xfrm>
            <a:off x="720000" y="403587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505"/>
        <p:cNvGrpSpPr/>
        <p:nvPr/>
      </p:nvGrpSpPr>
      <p:grpSpPr>
        <a:xfrm>
          <a:off x="0" y="0"/>
          <a:ext cx="0" cy="0"/>
          <a:chOff x="0" y="0"/>
          <a:chExt cx="0" cy="0"/>
        </a:xfrm>
      </p:grpSpPr>
      <p:sp>
        <p:nvSpPr>
          <p:cNvPr id="1506" name="Google Shape;1506;p4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Statistics</a:t>
            </a:r>
            <a:endParaRPr/>
          </a:p>
        </p:txBody>
      </p:sp>
      <p:sp>
        <p:nvSpPr>
          <p:cNvPr id="1507" name="Google Shape;1507;p46"/>
          <p:cNvSpPr txBox="1"/>
          <p:nvPr/>
        </p:nvSpPr>
        <p:spPr>
          <a:xfrm>
            <a:off x="720000" y="4296575"/>
            <a:ext cx="7704000" cy="312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Quicksand Medium"/>
                <a:ea typeface="Quicksand Medium"/>
                <a:cs typeface="Quicksand Medium"/>
                <a:sym typeface="Quicksand Medium"/>
              </a:rPr>
              <a:t>Follow the link in the graph to modify its data and then paste the new one here. </a:t>
            </a:r>
            <a:r>
              <a:rPr lang="en" sz="1100" b="1" u="sng">
                <a:solidFill>
                  <a:schemeClr val="dk1"/>
                </a:solid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Quicksand"/>
              <a:ea typeface="Quicksand"/>
              <a:cs typeface="Quicksand"/>
              <a:sym typeface="Quicksand"/>
            </a:endParaRPr>
          </a:p>
        </p:txBody>
      </p:sp>
      <p:sp>
        <p:nvSpPr>
          <p:cNvPr id="1508" name="Google Shape;1508;p46"/>
          <p:cNvSpPr txBox="1">
            <a:spLocks noGrp="1"/>
          </p:cNvSpPr>
          <p:nvPr>
            <p:ph type="title" idx="4294967295"/>
          </p:nvPr>
        </p:nvSpPr>
        <p:spPr>
          <a:xfrm>
            <a:off x="6382801" y="1559175"/>
            <a:ext cx="2041200" cy="50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20XX</a:t>
            </a:r>
            <a:endParaRPr sz="2000"/>
          </a:p>
        </p:txBody>
      </p:sp>
      <p:sp>
        <p:nvSpPr>
          <p:cNvPr id="1509" name="Google Shape;1509;p46"/>
          <p:cNvSpPr txBox="1">
            <a:spLocks noGrp="1"/>
          </p:cNvSpPr>
          <p:nvPr>
            <p:ph type="subTitle" idx="4294967295"/>
          </p:nvPr>
        </p:nvSpPr>
        <p:spPr>
          <a:xfrm>
            <a:off x="6382800" y="1989072"/>
            <a:ext cx="20412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Earth is the third planet from the Sun</a:t>
            </a:r>
            <a:endParaRPr/>
          </a:p>
        </p:txBody>
      </p:sp>
      <p:sp>
        <p:nvSpPr>
          <p:cNvPr id="1510" name="Google Shape;1510;p46"/>
          <p:cNvSpPr txBox="1">
            <a:spLocks noGrp="1"/>
          </p:cNvSpPr>
          <p:nvPr>
            <p:ph type="title" idx="4294967295"/>
          </p:nvPr>
        </p:nvSpPr>
        <p:spPr>
          <a:xfrm>
            <a:off x="6382801" y="2847016"/>
            <a:ext cx="2041200" cy="50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20XX</a:t>
            </a:r>
            <a:endParaRPr sz="2000"/>
          </a:p>
        </p:txBody>
      </p:sp>
      <p:sp>
        <p:nvSpPr>
          <p:cNvPr id="1511" name="Google Shape;1511;p46"/>
          <p:cNvSpPr txBox="1">
            <a:spLocks noGrp="1"/>
          </p:cNvSpPr>
          <p:nvPr>
            <p:ph type="subTitle" idx="4294967295"/>
          </p:nvPr>
        </p:nvSpPr>
        <p:spPr>
          <a:xfrm>
            <a:off x="6382800" y="3276900"/>
            <a:ext cx="20412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Venus is the second planet from the Sun</a:t>
            </a:r>
            <a:endParaRPr/>
          </a:p>
        </p:txBody>
      </p:sp>
      <p:pic>
        <p:nvPicPr>
          <p:cNvPr id="1512" name="Google Shape;1512;p46" title="Gráfico">
            <a:hlinkClick r:id="rId4"/>
          </p:cNvPr>
          <p:cNvPicPr preferRelativeResize="0"/>
          <p:nvPr/>
        </p:nvPicPr>
        <p:blipFill>
          <a:blip r:embed="rId5">
            <a:alphaModFix/>
          </a:blip>
          <a:stretch>
            <a:fillRect/>
          </a:stretch>
        </p:blipFill>
        <p:spPr>
          <a:xfrm>
            <a:off x="713225" y="1264600"/>
            <a:ext cx="4628376" cy="2861875"/>
          </a:xfrm>
          <a:prstGeom prst="rect">
            <a:avLst/>
          </a:prstGeom>
          <a:noFill/>
          <a:ln>
            <a:noFill/>
          </a:ln>
        </p:spPr>
      </p:pic>
      <p:sp>
        <p:nvSpPr>
          <p:cNvPr id="1513" name="Google Shape;1513;p46"/>
          <p:cNvSpPr/>
          <p:nvPr/>
        </p:nvSpPr>
        <p:spPr>
          <a:xfrm>
            <a:off x="5678700" y="1559175"/>
            <a:ext cx="7041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14" name="Google Shape;1514;p46"/>
          <p:cNvSpPr/>
          <p:nvPr/>
        </p:nvSpPr>
        <p:spPr>
          <a:xfrm>
            <a:off x="5678700" y="2847025"/>
            <a:ext cx="704100" cy="502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515" name="Google Shape;1515;p46"/>
          <p:cNvGrpSpPr/>
          <p:nvPr/>
        </p:nvGrpSpPr>
        <p:grpSpPr>
          <a:xfrm>
            <a:off x="5817239" y="2884905"/>
            <a:ext cx="427027" cy="427027"/>
            <a:chOff x="1638030" y="2673718"/>
            <a:chExt cx="427027" cy="427027"/>
          </a:xfrm>
        </p:grpSpPr>
        <p:sp>
          <p:nvSpPr>
            <p:cNvPr id="1516" name="Google Shape;1516;p46"/>
            <p:cNvSpPr/>
            <p:nvPr/>
          </p:nvSpPr>
          <p:spPr>
            <a:xfrm>
              <a:off x="1705525" y="2673718"/>
              <a:ext cx="292008" cy="427027"/>
            </a:xfrm>
            <a:custGeom>
              <a:avLst/>
              <a:gdLst/>
              <a:ahLst/>
              <a:cxnLst/>
              <a:rect l="l" t="t" r="r" b="b"/>
              <a:pathLst>
                <a:path w="10301" h="15064" extrusionOk="0">
                  <a:moveTo>
                    <a:pt x="6622" y="882"/>
                  </a:moveTo>
                  <a:cubicBezTo>
                    <a:pt x="7059" y="882"/>
                    <a:pt x="7433" y="1157"/>
                    <a:pt x="7582" y="1543"/>
                  </a:cubicBezTo>
                  <a:cubicBezTo>
                    <a:pt x="7273" y="1627"/>
                    <a:pt x="6983" y="1790"/>
                    <a:pt x="6741" y="2032"/>
                  </a:cubicBezTo>
                  <a:cubicBezTo>
                    <a:pt x="6568" y="2203"/>
                    <a:pt x="6568" y="2483"/>
                    <a:pt x="6741" y="2655"/>
                  </a:cubicBezTo>
                  <a:cubicBezTo>
                    <a:pt x="6827" y="2741"/>
                    <a:pt x="6940" y="2784"/>
                    <a:pt x="7053" y="2784"/>
                  </a:cubicBezTo>
                  <a:cubicBezTo>
                    <a:pt x="7166" y="2784"/>
                    <a:pt x="7279" y="2741"/>
                    <a:pt x="7365" y="2655"/>
                  </a:cubicBezTo>
                  <a:cubicBezTo>
                    <a:pt x="7566" y="2454"/>
                    <a:pt x="7831" y="2355"/>
                    <a:pt x="8096" y="2355"/>
                  </a:cubicBezTo>
                  <a:cubicBezTo>
                    <a:pt x="8116" y="2355"/>
                    <a:pt x="8137" y="2356"/>
                    <a:pt x="8157" y="2357"/>
                  </a:cubicBezTo>
                  <a:cubicBezTo>
                    <a:pt x="8695" y="2391"/>
                    <a:pt x="9124" y="2836"/>
                    <a:pt x="9124" y="3384"/>
                  </a:cubicBezTo>
                  <a:cubicBezTo>
                    <a:pt x="9124" y="3479"/>
                    <a:pt x="9109" y="3571"/>
                    <a:pt x="9083" y="3662"/>
                  </a:cubicBezTo>
                  <a:cubicBezTo>
                    <a:pt x="8867" y="3576"/>
                    <a:pt x="8634" y="3530"/>
                    <a:pt x="8388" y="3530"/>
                  </a:cubicBezTo>
                  <a:cubicBezTo>
                    <a:pt x="8145" y="3530"/>
                    <a:pt x="7946" y="3729"/>
                    <a:pt x="7946" y="3972"/>
                  </a:cubicBezTo>
                  <a:cubicBezTo>
                    <a:pt x="7946" y="4214"/>
                    <a:pt x="8145" y="4413"/>
                    <a:pt x="8388" y="4413"/>
                  </a:cubicBezTo>
                  <a:cubicBezTo>
                    <a:pt x="8600" y="4413"/>
                    <a:pt x="8798" y="4478"/>
                    <a:pt x="8963" y="4589"/>
                  </a:cubicBezTo>
                  <a:cubicBezTo>
                    <a:pt x="9229" y="4787"/>
                    <a:pt x="9418" y="5118"/>
                    <a:pt x="9418" y="5443"/>
                  </a:cubicBezTo>
                  <a:cubicBezTo>
                    <a:pt x="9418" y="5768"/>
                    <a:pt x="9265" y="6068"/>
                    <a:pt x="8999" y="6266"/>
                  </a:cubicBezTo>
                  <a:cubicBezTo>
                    <a:pt x="8904" y="6337"/>
                    <a:pt x="8842" y="6441"/>
                    <a:pt x="8825" y="6559"/>
                  </a:cubicBezTo>
                  <a:cubicBezTo>
                    <a:pt x="8809" y="6675"/>
                    <a:pt x="8840" y="6792"/>
                    <a:pt x="8910" y="6886"/>
                  </a:cubicBezTo>
                  <a:cubicBezTo>
                    <a:pt x="9048" y="7069"/>
                    <a:pt x="9123" y="7282"/>
                    <a:pt x="9123" y="7503"/>
                  </a:cubicBezTo>
                  <a:cubicBezTo>
                    <a:pt x="9123" y="7941"/>
                    <a:pt x="8848" y="8315"/>
                    <a:pt x="8464" y="8465"/>
                  </a:cubicBezTo>
                  <a:cubicBezTo>
                    <a:pt x="8379" y="8156"/>
                    <a:pt x="8215" y="7866"/>
                    <a:pt x="7973" y="7624"/>
                  </a:cubicBezTo>
                  <a:cubicBezTo>
                    <a:pt x="7887" y="7537"/>
                    <a:pt x="7774" y="7494"/>
                    <a:pt x="7662" y="7494"/>
                  </a:cubicBezTo>
                  <a:cubicBezTo>
                    <a:pt x="7549" y="7494"/>
                    <a:pt x="7436" y="7537"/>
                    <a:pt x="7349" y="7624"/>
                  </a:cubicBezTo>
                  <a:cubicBezTo>
                    <a:pt x="7178" y="7796"/>
                    <a:pt x="7178" y="8075"/>
                    <a:pt x="7349" y="8248"/>
                  </a:cubicBezTo>
                  <a:cubicBezTo>
                    <a:pt x="7555" y="8453"/>
                    <a:pt x="7656" y="8727"/>
                    <a:pt x="7649" y="8998"/>
                  </a:cubicBezTo>
                  <a:cubicBezTo>
                    <a:pt x="7638" y="9556"/>
                    <a:pt x="7183" y="10004"/>
                    <a:pt x="6622" y="10004"/>
                  </a:cubicBezTo>
                  <a:cubicBezTo>
                    <a:pt x="6054" y="10004"/>
                    <a:pt x="5591" y="9543"/>
                    <a:pt x="5591" y="8974"/>
                  </a:cubicBezTo>
                  <a:lnTo>
                    <a:pt x="5591" y="7209"/>
                  </a:lnTo>
                  <a:cubicBezTo>
                    <a:pt x="5591" y="6478"/>
                    <a:pt x="6185" y="5886"/>
                    <a:pt x="6915" y="5886"/>
                  </a:cubicBezTo>
                  <a:cubicBezTo>
                    <a:pt x="7158" y="5886"/>
                    <a:pt x="7356" y="5687"/>
                    <a:pt x="7356" y="5444"/>
                  </a:cubicBezTo>
                  <a:cubicBezTo>
                    <a:pt x="7356" y="5201"/>
                    <a:pt x="7158" y="5003"/>
                    <a:pt x="6915" y="5003"/>
                  </a:cubicBezTo>
                  <a:cubicBezTo>
                    <a:pt x="6418" y="5003"/>
                    <a:pt x="5960" y="5167"/>
                    <a:pt x="5591" y="5445"/>
                  </a:cubicBezTo>
                  <a:lnTo>
                    <a:pt x="5591" y="1913"/>
                  </a:lnTo>
                  <a:cubicBezTo>
                    <a:pt x="5591" y="1345"/>
                    <a:pt x="6053" y="882"/>
                    <a:pt x="6622" y="882"/>
                  </a:cubicBezTo>
                  <a:close/>
                  <a:moveTo>
                    <a:pt x="3681" y="884"/>
                  </a:moveTo>
                  <a:cubicBezTo>
                    <a:pt x="4248" y="884"/>
                    <a:pt x="4711" y="1345"/>
                    <a:pt x="4711" y="1914"/>
                  </a:cubicBezTo>
                  <a:lnTo>
                    <a:pt x="4711" y="5447"/>
                  </a:lnTo>
                  <a:cubicBezTo>
                    <a:pt x="4341" y="5169"/>
                    <a:pt x="3884" y="5005"/>
                    <a:pt x="3387" y="5005"/>
                  </a:cubicBezTo>
                  <a:cubicBezTo>
                    <a:pt x="3144" y="5005"/>
                    <a:pt x="2946" y="5202"/>
                    <a:pt x="2946" y="5445"/>
                  </a:cubicBezTo>
                  <a:cubicBezTo>
                    <a:pt x="2946" y="5689"/>
                    <a:pt x="3144" y="5887"/>
                    <a:pt x="3387" y="5887"/>
                  </a:cubicBezTo>
                  <a:cubicBezTo>
                    <a:pt x="4118" y="5887"/>
                    <a:pt x="4711" y="6482"/>
                    <a:pt x="4711" y="7210"/>
                  </a:cubicBezTo>
                  <a:lnTo>
                    <a:pt x="4711" y="8975"/>
                  </a:lnTo>
                  <a:cubicBezTo>
                    <a:pt x="4711" y="9543"/>
                    <a:pt x="4250" y="10006"/>
                    <a:pt x="3681" y="10006"/>
                  </a:cubicBezTo>
                  <a:cubicBezTo>
                    <a:pt x="3120" y="10004"/>
                    <a:pt x="2663" y="9555"/>
                    <a:pt x="2651" y="8998"/>
                  </a:cubicBezTo>
                  <a:cubicBezTo>
                    <a:pt x="2645" y="8726"/>
                    <a:pt x="2744" y="8453"/>
                    <a:pt x="2951" y="8248"/>
                  </a:cubicBezTo>
                  <a:cubicBezTo>
                    <a:pt x="3124" y="8075"/>
                    <a:pt x="3124" y="7796"/>
                    <a:pt x="2951" y="7624"/>
                  </a:cubicBezTo>
                  <a:cubicBezTo>
                    <a:pt x="2865" y="7537"/>
                    <a:pt x="2752" y="7494"/>
                    <a:pt x="2639" y="7494"/>
                  </a:cubicBezTo>
                  <a:cubicBezTo>
                    <a:pt x="2526" y="7494"/>
                    <a:pt x="2413" y="7537"/>
                    <a:pt x="2327" y="7624"/>
                  </a:cubicBezTo>
                  <a:cubicBezTo>
                    <a:pt x="2085" y="7866"/>
                    <a:pt x="1922" y="8156"/>
                    <a:pt x="1837" y="8465"/>
                  </a:cubicBezTo>
                  <a:cubicBezTo>
                    <a:pt x="1453" y="8315"/>
                    <a:pt x="1179" y="7941"/>
                    <a:pt x="1179" y="7503"/>
                  </a:cubicBezTo>
                  <a:cubicBezTo>
                    <a:pt x="1179" y="7284"/>
                    <a:pt x="1252" y="7070"/>
                    <a:pt x="1391" y="6886"/>
                  </a:cubicBezTo>
                  <a:cubicBezTo>
                    <a:pt x="1462" y="6792"/>
                    <a:pt x="1493" y="6674"/>
                    <a:pt x="1475" y="6559"/>
                  </a:cubicBezTo>
                  <a:cubicBezTo>
                    <a:pt x="1459" y="6442"/>
                    <a:pt x="1397" y="6337"/>
                    <a:pt x="1302" y="6266"/>
                  </a:cubicBezTo>
                  <a:cubicBezTo>
                    <a:pt x="1036" y="6068"/>
                    <a:pt x="883" y="5768"/>
                    <a:pt x="883" y="5444"/>
                  </a:cubicBezTo>
                  <a:cubicBezTo>
                    <a:pt x="883" y="5120"/>
                    <a:pt x="1073" y="4789"/>
                    <a:pt x="1339" y="4590"/>
                  </a:cubicBezTo>
                  <a:cubicBezTo>
                    <a:pt x="1504" y="4480"/>
                    <a:pt x="1701" y="4414"/>
                    <a:pt x="1915" y="4414"/>
                  </a:cubicBezTo>
                  <a:cubicBezTo>
                    <a:pt x="2157" y="4414"/>
                    <a:pt x="2355" y="4215"/>
                    <a:pt x="2355" y="3973"/>
                  </a:cubicBezTo>
                  <a:cubicBezTo>
                    <a:pt x="2355" y="3730"/>
                    <a:pt x="2157" y="3531"/>
                    <a:pt x="1915" y="3531"/>
                  </a:cubicBezTo>
                  <a:cubicBezTo>
                    <a:pt x="1669" y="3531"/>
                    <a:pt x="1434" y="3577"/>
                    <a:pt x="1218" y="3663"/>
                  </a:cubicBezTo>
                  <a:cubicBezTo>
                    <a:pt x="1191" y="3572"/>
                    <a:pt x="1179" y="3479"/>
                    <a:pt x="1179" y="3385"/>
                  </a:cubicBezTo>
                  <a:cubicBezTo>
                    <a:pt x="1179" y="2838"/>
                    <a:pt x="1607" y="2392"/>
                    <a:pt x="2144" y="2358"/>
                  </a:cubicBezTo>
                  <a:cubicBezTo>
                    <a:pt x="2166" y="2357"/>
                    <a:pt x="2187" y="2356"/>
                    <a:pt x="2208" y="2356"/>
                  </a:cubicBezTo>
                  <a:cubicBezTo>
                    <a:pt x="2472" y="2356"/>
                    <a:pt x="2736" y="2455"/>
                    <a:pt x="2937" y="2656"/>
                  </a:cubicBezTo>
                  <a:cubicBezTo>
                    <a:pt x="3023" y="2743"/>
                    <a:pt x="3136" y="2786"/>
                    <a:pt x="3249" y="2786"/>
                  </a:cubicBezTo>
                  <a:cubicBezTo>
                    <a:pt x="3362" y="2786"/>
                    <a:pt x="3475" y="2743"/>
                    <a:pt x="3561" y="2656"/>
                  </a:cubicBezTo>
                  <a:cubicBezTo>
                    <a:pt x="3733" y="2484"/>
                    <a:pt x="3733" y="2206"/>
                    <a:pt x="3561" y="2033"/>
                  </a:cubicBezTo>
                  <a:cubicBezTo>
                    <a:pt x="3319" y="1791"/>
                    <a:pt x="3027" y="1629"/>
                    <a:pt x="2719" y="1544"/>
                  </a:cubicBezTo>
                  <a:cubicBezTo>
                    <a:pt x="2869" y="1159"/>
                    <a:pt x="3243" y="884"/>
                    <a:pt x="3681" y="884"/>
                  </a:cubicBezTo>
                  <a:close/>
                  <a:moveTo>
                    <a:pt x="5151" y="10195"/>
                  </a:moveTo>
                  <a:cubicBezTo>
                    <a:pt x="5502" y="10617"/>
                    <a:pt x="6031" y="10887"/>
                    <a:pt x="6623" y="10887"/>
                  </a:cubicBezTo>
                  <a:cubicBezTo>
                    <a:pt x="6671" y="10887"/>
                    <a:pt x="6722" y="10884"/>
                    <a:pt x="6769" y="10881"/>
                  </a:cubicBezTo>
                  <a:lnTo>
                    <a:pt x="6769" y="12270"/>
                  </a:lnTo>
                  <a:cubicBezTo>
                    <a:pt x="6769" y="12351"/>
                    <a:pt x="6704" y="12417"/>
                    <a:pt x="6623" y="12417"/>
                  </a:cubicBezTo>
                  <a:lnTo>
                    <a:pt x="3680" y="12417"/>
                  </a:lnTo>
                  <a:cubicBezTo>
                    <a:pt x="3598" y="12417"/>
                    <a:pt x="3532" y="12351"/>
                    <a:pt x="3532" y="12270"/>
                  </a:cubicBezTo>
                  <a:lnTo>
                    <a:pt x="3532" y="10881"/>
                  </a:lnTo>
                  <a:cubicBezTo>
                    <a:pt x="3582" y="10884"/>
                    <a:pt x="3630" y="10887"/>
                    <a:pt x="3680" y="10887"/>
                  </a:cubicBezTo>
                  <a:cubicBezTo>
                    <a:pt x="4270" y="10887"/>
                    <a:pt x="4800" y="10617"/>
                    <a:pt x="5151" y="10195"/>
                  </a:cubicBezTo>
                  <a:close/>
                  <a:moveTo>
                    <a:pt x="6180" y="13301"/>
                  </a:moveTo>
                  <a:lnTo>
                    <a:pt x="6180" y="13742"/>
                  </a:lnTo>
                  <a:cubicBezTo>
                    <a:pt x="6180" y="13985"/>
                    <a:pt x="5982" y="14183"/>
                    <a:pt x="5739" y="14183"/>
                  </a:cubicBezTo>
                  <a:lnTo>
                    <a:pt x="4561" y="14183"/>
                  </a:lnTo>
                  <a:cubicBezTo>
                    <a:pt x="4319" y="14183"/>
                    <a:pt x="4121" y="13985"/>
                    <a:pt x="4121" y="13742"/>
                  </a:cubicBezTo>
                  <a:lnTo>
                    <a:pt x="4121" y="13301"/>
                  </a:lnTo>
                  <a:close/>
                  <a:moveTo>
                    <a:pt x="3679" y="0"/>
                  </a:moveTo>
                  <a:cubicBezTo>
                    <a:pt x="2761" y="0"/>
                    <a:pt x="1992" y="650"/>
                    <a:pt x="1808" y="1513"/>
                  </a:cubicBezTo>
                  <a:cubicBezTo>
                    <a:pt x="944" y="1697"/>
                    <a:pt x="295" y="2466"/>
                    <a:pt x="295" y="3384"/>
                  </a:cubicBezTo>
                  <a:cubicBezTo>
                    <a:pt x="295" y="3664"/>
                    <a:pt x="356" y="3936"/>
                    <a:pt x="475" y="4188"/>
                  </a:cubicBezTo>
                  <a:cubicBezTo>
                    <a:pt x="170" y="4532"/>
                    <a:pt x="0" y="4974"/>
                    <a:pt x="0" y="5443"/>
                  </a:cubicBezTo>
                  <a:cubicBezTo>
                    <a:pt x="0" y="5912"/>
                    <a:pt x="170" y="6354"/>
                    <a:pt x="475" y="6699"/>
                  </a:cubicBezTo>
                  <a:cubicBezTo>
                    <a:pt x="356" y="6950"/>
                    <a:pt x="295" y="7223"/>
                    <a:pt x="295" y="7502"/>
                  </a:cubicBezTo>
                  <a:cubicBezTo>
                    <a:pt x="295" y="8419"/>
                    <a:pt x="944" y="9189"/>
                    <a:pt x="1808" y="9373"/>
                  </a:cubicBezTo>
                  <a:cubicBezTo>
                    <a:pt x="1916" y="9880"/>
                    <a:pt x="2225" y="10313"/>
                    <a:pt x="2649" y="10585"/>
                  </a:cubicBezTo>
                  <a:lnTo>
                    <a:pt x="2649" y="12270"/>
                  </a:lnTo>
                  <a:cubicBezTo>
                    <a:pt x="2649" y="12680"/>
                    <a:pt x="2889" y="13034"/>
                    <a:pt x="3237" y="13200"/>
                  </a:cubicBezTo>
                  <a:lnTo>
                    <a:pt x="3237" y="13740"/>
                  </a:lnTo>
                  <a:cubicBezTo>
                    <a:pt x="3237" y="14471"/>
                    <a:pt x="3831" y="15063"/>
                    <a:pt x="4560" y="15063"/>
                  </a:cubicBezTo>
                  <a:lnTo>
                    <a:pt x="5738" y="15063"/>
                  </a:lnTo>
                  <a:cubicBezTo>
                    <a:pt x="6468" y="15063"/>
                    <a:pt x="7061" y="14470"/>
                    <a:pt x="7061" y="13740"/>
                  </a:cubicBezTo>
                  <a:lnTo>
                    <a:pt x="7061" y="13200"/>
                  </a:lnTo>
                  <a:cubicBezTo>
                    <a:pt x="7409" y="13034"/>
                    <a:pt x="7649" y="12680"/>
                    <a:pt x="7649" y="12270"/>
                  </a:cubicBezTo>
                  <a:lnTo>
                    <a:pt x="7649" y="10585"/>
                  </a:lnTo>
                  <a:cubicBezTo>
                    <a:pt x="8073" y="10313"/>
                    <a:pt x="8383" y="9880"/>
                    <a:pt x="8491" y="9373"/>
                  </a:cubicBezTo>
                  <a:cubicBezTo>
                    <a:pt x="9354" y="9189"/>
                    <a:pt x="10004" y="8419"/>
                    <a:pt x="10004" y="7502"/>
                  </a:cubicBezTo>
                  <a:cubicBezTo>
                    <a:pt x="10004" y="7223"/>
                    <a:pt x="9942" y="6951"/>
                    <a:pt x="9823" y="6699"/>
                  </a:cubicBezTo>
                  <a:cubicBezTo>
                    <a:pt x="10128" y="6354"/>
                    <a:pt x="10298" y="5912"/>
                    <a:pt x="10298" y="5443"/>
                  </a:cubicBezTo>
                  <a:cubicBezTo>
                    <a:pt x="10301" y="4974"/>
                    <a:pt x="10131" y="4533"/>
                    <a:pt x="9824" y="4188"/>
                  </a:cubicBezTo>
                  <a:cubicBezTo>
                    <a:pt x="9943" y="3937"/>
                    <a:pt x="10005" y="3664"/>
                    <a:pt x="10005" y="3384"/>
                  </a:cubicBezTo>
                  <a:cubicBezTo>
                    <a:pt x="10005" y="2466"/>
                    <a:pt x="9355" y="1697"/>
                    <a:pt x="8492" y="1513"/>
                  </a:cubicBezTo>
                  <a:cubicBezTo>
                    <a:pt x="8308" y="650"/>
                    <a:pt x="7539" y="0"/>
                    <a:pt x="6622" y="0"/>
                  </a:cubicBezTo>
                  <a:cubicBezTo>
                    <a:pt x="6031" y="0"/>
                    <a:pt x="5501" y="271"/>
                    <a:pt x="5150" y="693"/>
                  </a:cubicBezTo>
                  <a:cubicBezTo>
                    <a:pt x="4798" y="271"/>
                    <a:pt x="4270" y="0"/>
                    <a:pt x="3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6"/>
            <p:cNvSpPr/>
            <p:nvPr/>
          </p:nvSpPr>
          <p:spPr>
            <a:xfrm>
              <a:off x="2015023" y="2815512"/>
              <a:ext cx="50033" cy="25059"/>
            </a:xfrm>
            <a:custGeom>
              <a:avLst/>
              <a:gdLst/>
              <a:ahLst/>
              <a:cxnLst/>
              <a:rect l="l" t="t" r="r" b="b"/>
              <a:pathLst>
                <a:path w="1765" h="884" extrusionOk="0">
                  <a:moveTo>
                    <a:pt x="441" y="1"/>
                  </a:moveTo>
                  <a:cubicBezTo>
                    <a:pt x="198" y="1"/>
                    <a:pt x="0" y="199"/>
                    <a:pt x="0" y="442"/>
                  </a:cubicBezTo>
                  <a:cubicBezTo>
                    <a:pt x="0" y="685"/>
                    <a:pt x="198" y="884"/>
                    <a:pt x="441" y="884"/>
                  </a:cubicBezTo>
                  <a:lnTo>
                    <a:pt x="1324" y="884"/>
                  </a:lnTo>
                  <a:cubicBezTo>
                    <a:pt x="1567" y="884"/>
                    <a:pt x="1764" y="685"/>
                    <a:pt x="1764" y="442"/>
                  </a:cubicBezTo>
                  <a:cubicBezTo>
                    <a:pt x="1764"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6"/>
            <p:cNvSpPr/>
            <p:nvPr/>
          </p:nvSpPr>
          <p:spPr>
            <a:xfrm>
              <a:off x="2004903" y="2732114"/>
              <a:ext cx="50260" cy="37560"/>
            </a:xfrm>
            <a:custGeom>
              <a:avLst/>
              <a:gdLst/>
              <a:ahLst/>
              <a:cxnLst/>
              <a:rect l="l" t="t" r="r" b="b"/>
              <a:pathLst>
                <a:path w="1773" h="1325" extrusionOk="0">
                  <a:moveTo>
                    <a:pt x="1268" y="0"/>
                  </a:moveTo>
                  <a:cubicBezTo>
                    <a:pt x="1193" y="0"/>
                    <a:pt x="1117" y="19"/>
                    <a:pt x="1048" y="59"/>
                  </a:cubicBezTo>
                  <a:lnTo>
                    <a:pt x="283" y="501"/>
                  </a:lnTo>
                  <a:cubicBezTo>
                    <a:pt x="72" y="622"/>
                    <a:pt x="0" y="893"/>
                    <a:pt x="122" y="1104"/>
                  </a:cubicBezTo>
                  <a:cubicBezTo>
                    <a:pt x="203" y="1245"/>
                    <a:pt x="352" y="1324"/>
                    <a:pt x="505" y="1324"/>
                  </a:cubicBezTo>
                  <a:cubicBezTo>
                    <a:pt x="579" y="1324"/>
                    <a:pt x="655" y="1305"/>
                    <a:pt x="725" y="1265"/>
                  </a:cubicBezTo>
                  <a:lnTo>
                    <a:pt x="1489" y="825"/>
                  </a:lnTo>
                  <a:cubicBezTo>
                    <a:pt x="1700" y="702"/>
                    <a:pt x="1772" y="432"/>
                    <a:pt x="1651" y="221"/>
                  </a:cubicBezTo>
                  <a:cubicBezTo>
                    <a:pt x="1569" y="79"/>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6"/>
            <p:cNvSpPr/>
            <p:nvPr/>
          </p:nvSpPr>
          <p:spPr>
            <a:xfrm>
              <a:off x="2004875" y="2886409"/>
              <a:ext cx="50317" cy="37589"/>
            </a:xfrm>
            <a:custGeom>
              <a:avLst/>
              <a:gdLst/>
              <a:ahLst/>
              <a:cxnLst/>
              <a:rect l="l" t="t" r="r" b="b"/>
              <a:pathLst>
                <a:path w="1775" h="1326" extrusionOk="0">
                  <a:moveTo>
                    <a:pt x="505" y="1"/>
                  </a:moveTo>
                  <a:cubicBezTo>
                    <a:pt x="352" y="1"/>
                    <a:pt x="204" y="80"/>
                    <a:pt x="123" y="222"/>
                  </a:cubicBezTo>
                  <a:cubicBezTo>
                    <a:pt x="0" y="433"/>
                    <a:pt x="72" y="703"/>
                    <a:pt x="284" y="826"/>
                  </a:cubicBezTo>
                  <a:lnTo>
                    <a:pt x="1049" y="1266"/>
                  </a:lnTo>
                  <a:cubicBezTo>
                    <a:pt x="1119" y="1307"/>
                    <a:pt x="1195" y="1326"/>
                    <a:pt x="1270" y="1326"/>
                  </a:cubicBezTo>
                  <a:cubicBezTo>
                    <a:pt x="1422" y="1326"/>
                    <a:pt x="1570" y="1247"/>
                    <a:pt x="1652" y="1105"/>
                  </a:cubicBezTo>
                  <a:cubicBezTo>
                    <a:pt x="1774" y="892"/>
                    <a:pt x="1701" y="623"/>
                    <a:pt x="1490" y="502"/>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6"/>
            <p:cNvSpPr/>
            <p:nvPr/>
          </p:nvSpPr>
          <p:spPr>
            <a:xfrm>
              <a:off x="1638030" y="2815512"/>
              <a:ext cx="50033" cy="25059"/>
            </a:xfrm>
            <a:custGeom>
              <a:avLst/>
              <a:gdLst/>
              <a:ahLst/>
              <a:cxnLst/>
              <a:rect l="l" t="t" r="r" b="b"/>
              <a:pathLst>
                <a:path w="1765" h="884" extrusionOk="0">
                  <a:moveTo>
                    <a:pt x="441" y="1"/>
                  </a:moveTo>
                  <a:cubicBezTo>
                    <a:pt x="199" y="1"/>
                    <a:pt x="0" y="199"/>
                    <a:pt x="0" y="442"/>
                  </a:cubicBezTo>
                  <a:cubicBezTo>
                    <a:pt x="0" y="685"/>
                    <a:pt x="199" y="884"/>
                    <a:pt x="441" y="884"/>
                  </a:cubicBezTo>
                  <a:lnTo>
                    <a:pt x="1323" y="884"/>
                  </a:lnTo>
                  <a:cubicBezTo>
                    <a:pt x="1567" y="884"/>
                    <a:pt x="1765" y="685"/>
                    <a:pt x="1765" y="442"/>
                  </a:cubicBezTo>
                  <a:cubicBezTo>
                    <a:pt x="1765" y="199"/>
                    <a:pt x="1567"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6"/>
            <p:cNvSpPr/>
            <p:nvPr/>
          </p:nvSpPr>
          <p:spPr>
            <a:xfrm>
              <a:off x="1647895" y="2732085"/>
              <a:ext cx="50288" cy="37589"/>
            </a:xfrm>
            <a:custGeom>
              <a:avLst/>
              <a:gdLst/>
              <a:ahLst/>
              <a:cxnLst/>
              <a:rect l="l" t="t" r="r" b="b"/>
              <a:pathLst>
                <a:path w="1774" h="1326" extrusionOk="0">
                  <a:moveTo>
                    <a:pt x="505" y="0"/>
                  </a:moveTo>
                  <a:cubicBezTo>
                    <a:pt x="353" y="0"/>
                    <a:pt x="204" y="80"/>
                    <a:pt x="122" y="222"/>
                  </a:cubicBezTo>
                  <a:cubicBezTo>
                    <a:pt x="1" y="433"/>
                    <a:pt x="73" y="703"/>
                    <a:pt x="285" y="826"/>
                  </a:cubicBezTo>
                  <a:lnTo>
                    <a:pt x="1050" y="1266"/>
                  </a:lnTo>
                  <a:cubicBezTo>
                    <a:pt x="1119" y="1307"/>
                    <a:pt x="1195" y="1326"/>
                    <a:pt x="1270" y="1326"/>
                  </a:cubicBezTo>
                  <a:cubicBezTo>
                    <a:pt x="1422" y="1326"/>
                    <a:pt x="1571" y="1247"/>
                    <a:pt x="1653" y="1105"/>
                  </a:cubicBezTo>
                  <a:cubicBezTo>
                    <a:pt x="1773" y="894"/>
                    <a:pt x="1701" y="623"/>
                    <a:pt x="1490" y="502"/>
                  </a:cubicBezTo>
                  <a:lnTo>
                    <a:pt x="726" y="60"/>
                  </a:lnTo>
                  <a:cubicBezTo>
                    <a:pt x="657" y="20"/>
                    <a:pt x="58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6"/>
            <p:cNvSpPr/>
            <p:nvPr/>
          </p:nvSpPr>
          <p:spPr>
            <a:xfrm>
              <a:off x="1647923" y="2886409"/>
              <a:ext cx="50260" cy="37589"/>
            </a:xfrm>
            <a:custGeom>
              <a:avLst/>
              <a:gdLst/>
              <a:ahLst/>
              <a:cxnLst/>
              <a:rect l="l" t="t" r="r" b="b"/>
              <a:pathLst>
                <a:path w="1773" h="1326" extrusionOk="0">
                  <a:moveTo>
                    <a:pt x="1269" y="1"/>
                  </a:moveTo>
                  <a:cubicBezTo>
                    <a:pt x="1194" y="1"/>
                    <a:pt x="1118" y="20"/>
                    <a:pt x="1049" y="60"/>
                  </a:cubicBezTo>
                  <a:lnTo>
                    <a:pt x="284" y="502"/>
                  </a:lnTo>
                  <a:cubicBezTo>
                    <a:pt x="73" y="623"/>
                    <a:pt x="1" y="894"/>
                    <a:pt x="121" y="1105"/>
                  </a:cubicBezTo>
                  <a:cubicBezTo>
                    <a:pt x="203" y="1246"/>
                    <a:pt x="352" y="1325"/>
                    <a:pt x="505" y="1325"/>
                  </a:cubicBezTo>
                  <a:cubicBezTo>
                    <a:pt x="580" y="1325"/>
                    <a:pt x="656" y="1306"/>
                    <a:pt x="725" y="1266"/>
                  </a:cubicBezTo>
                  <a:lnTo>
                    <a:pt x="1489" y="826"/>
                  </a:lnTo>
                  <a:cubicBezTo>
                    <a:pt x="1700" y="703"/>
                    <a:pt x="1772" y="433"/>
                    <a:pt x="1652" y="222"/>
                  </a:cubicBezTo>
                  <a:cubicBezTo>
                    <a:pt x="1570" y="80"/>
                    <a:pt x="1422"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 name="Google Shape;1523;p46"/>
          <p:cNvSpPr/>
          <p:nvPr/>
        </p:nvSpPr>
        <p:spPr>
          <a:xfrm>
            <a:off x="5817210" y="1597055"/>
            <a:ext cx="427083" cy="427027"/>
          </a:xfrm>
          <a:custGeom>
            <a:avLst/>
            <a:gdLst/>
            <a:ahLst/>
            <a:cxnLst/>
            <a:rect l="l" t="t" r="r" b="b"/>
            <a:pathLst>
              <a:path w="15066" h="15064" extrusionOk="0">
                <a:moveTo>
                  <a:pt x="12377" y="1493"/>
                </a:moveTo>
                <a:lnTo>
                  <a:pt x="12510" y="2206"/>
                </a:lnTo>
                <a:cubicBezTo>
                  <a:pt x="12544" y="2384"/>
                  <a:pt x="12684" y="2525"/>
                  <a:pt x="12863" y="2558"/>
                </a:cubicBezTo>
                <a:lnTo>
                  <a:pt x="13574" y="2690"/>
                </a:lnTo>
                <a:lnTo>
                  <a:pt x="12356" y="3907"/>
                </a:lnTo>
                <a:lnTo>
                  <a:pt x="11346" y="3721"/>
                </a:lnTo>
                <a:lnTo>
                  <a:pt x="11160" y="2711"/>
                </a:lnTo>
                <a:lnTo>
                  <a:pt x="12377" y="1493"/>
                </a:lnTo>
                <a:close/>
                <a:moveTo>
                  <a:pt x="7534" y="6209"/>
                </a:moveTo>
                <a:cubicBezTo>
                  <a:pt x="7739" y="6209"/>
                  <a:pt x="7931" y="6255"/>
                  <a:pt x="8104" y="6339"/>
                </a:cubicBezTo>
                <a:lnTo>
                  <a:pt x="7221" y="7220"/>
                </a:lnTo>
                <a:cubicBezTo>
                  <a:pt x="7049" y="7393"/>
                  <a:pt x="7049" y="7672"/>
                  <a:pt x="7221" y="7845"/>
                </a:cubicBezTo>
                <a:cubicBezTo>
                  <a:pt x="7307" y="7931"/>
                  <a:pt x="7420" y="7974"/>
                  <a:pt x="7533" y="7974"/>
                </a:cubicBezTo>
                <a:cubicBezTo>
                  <a:pt x="7646" y="7974"/>
                  <a:pt x="7759" y="7931"/>
                  <a:pt x="7846" y="7845"/>
                </a:cubicBezTo>
                <a:lnTo>
                  <a:pt x="8728" y="6962"/>
                </a:lnTo>
                <a:cubicBezTo>
                  <a:pt x="8810" y="7134"/>
                  <a:pt x="8857" y="7329"/>
                  <a:pt x="8857" y="7532"/>
                </a:cubicBezTo>
                <a:cubicBezTo>
                  <a:pt x="8857" y="8263"/>
                  <a:pt x="8263" y="8856"/>
                  <a:pt x="7534" y="8856"/>
                </a:cubicBezTo>
                <a:cubicBezTo>
                  <a:pt x="6804" y="8856"/>
                  <a:pt x="6210" y="8262"/>
                  <a:pt x="6210" y="7532"/>
                </a:cubicBezTo>
                <a:cubicBezTo>
                  <a:pt x="6210" y="6802"/>
                  <a:pt x="6804" y="6209"/>
                  <a:pt x="7534" y="6209"/>
                </a:cubicBezTo>
                <a:close/>
                <a:moveTo>
                  <a:pt x="7534" y="4150"/>
                </a:moveTo>
                <a:cubicBezTo>
                  <a:pt x="8309" y="4150"/>
                  <a:pt x="9022" y="4411"/>
                  <a:pt x="9593" y="4851"/>
                </a:cubicBezTo>
                <a:lnTo>
                  <a:pt x="8749" y="5692"/>
                </a:lnTo>
                <a:cubicBezTo>
                  <a:pt x="8401" y="5461"/>
                  <a:pt x="7983" y="5326"/>
                  <a:pt x="7534" y="5326"/>
                </a:cubicBezTo>
                <a:cubicBezTo>
                  <a:pt x="6317" y="5326"/>
                  <a:pt x="5327" y="6317"/>
                  <a:pt x="5327" y="7532"/>
                </a:cubicBezTo>
                <a:cubicBezTo>
                  <a:pt x="5327" y="8749"/>
                  <a:pt x="6318" y="9739"/>
                  <a:pt x="7534" y="9739"/>
                </a:cubicBezTo>
                <a:cubicBezTo>
                  <a:pt x="8749" y="9739"/>
                  <a:pt x="9740" y="8748"/>
                  <a:pt x="9740" y="7532"/>
                </a:cubicBezTo>
                <a:cubicBezTo>
                  <a:pt x="9740" y="7084"/>
                  <a:pt x="9605" y="6665"/>
                  <a:pt x="9374" y="6317"/>
                </a:cubicBezTo>
                <a:lnTo>
                  <a:pt x="10216" y="5474"/>
                </a:lnTo>
                <a:cubicBezTo>
                  <a:pt x="10655" y="6045"/>
                  <a:pt x="10918" y="6759"/>
                  <a:pt x="10918" y="7533"/>
                </a:cubicBezTo>
                <a:cubicBezTo>
                  <a:pt x="10918" y="9399"/>
                  <a:pt x="9400" y="10916"/>
                  <a:pt x="7534" y="10916"/>
                </a:cubicBezTo>
                <a:cubicBezTo>
                  <a:pt x="5669" y="10916"/>
                  <a:pt x="4151" y="9398"/>
                  <a:pt x="4151" y="7533"/>
                </a:cubicBezTo>
                <a:cubicBezTo>
                  <a:pt x="4151" y="5668"/>
                  <a:pt x="5669" y="4150"/>
                  <a:pt x="7534" y="4150"/>
                </a:cubicBezTo>
                <a:close/>
                <a:moveTo>
                  <a:pt x="8304" y="883"/>
                </a:moveTo>
                <a:lnTo>
                  <a:pt x="8381" y="1826"/>
                </a:lnTo>
                <a:cubicBezTo>
                  <a:pt x="8396" y="2018"/>
                  <a:pt x="8536" y="2178"/>
                  <a:pt x="8723" y="2221"/>
                </a:cubicBezTo>
                <a:cubicBezTo>
                  <a:pt x="9274" y="2344"/>
                  <a:pt x="9799" y="2550"/>
                  <a:pt x="10286" y="2835"/>
                </a:cubicBezTo>
                <a:lnTo>
                  <a:pt x="10491" y="3952"/>
                </a:lnTo>
                <a:lnTo>
                  <a:pt x="10220" y="4223"/>
                </a:lnTo>
                <a:cubicBezTo>
                  <a:pt x="9485" y="3626"/>
                  <a:pt x="8551" y="3268"/>
                  <a:pt x="7533" y="3268"/>
                </a:cubicBezTo>
                <a:cubicBezTo>
                  <a:pt x="5180" y="3268"/>
                  <a:pt x="3266" y="5182"/>
                  <a:pt x="3266" y="7534"/>
                </a:cubicBezTo>
                <a:cubicBezTo>
                  <a:pt x="3266" y="9888"/>
                  <a:pt x="5179" y="11802"/>
                  <a:pt x="7533" y="11802"/>
                </a:cubicBezTo>
                <a:cubicBezTo>
                  <a:pt x="9885" y="11802"/>
                  <a:pt x="11800" y="9888"/>
                  <a:pt x="11800" y="7534"/>
                </a:cubicBezTo>
                <a:cubicBezTo>
                  <a:pt x="11800" y="6518"/>
                  <a:pt x="11440" y="5582"/>
                  <a:pt x="10846" y="4847"/>
                </a:cubicBezTo>
                <a:lnTo>
                  <a:pt x="11115" y="4578"/>
                </a:lnTo>
                <a:lnTo>
                  <a:pt x="12232" y="4781"/>
                </a:lnTo>
                <a:cubicBezTo>
                  <a:pt x="12518" y="5268"/>
                  <a:pt x="12725" y="5792"/>
                  <a:pt x="12846" y="6344"/>
                </a:cubicBezTo>
                <a:cubicBezTo>
                  <a:pt x="12889" y="6533"/>
                  <a:pt x="13049" y="6672"/>
                  <a:pt x="13241" y="6687"/>
                </a:cubicBezTo>
                <a:lnTo>
                  <a:pt x="14184" y="6765"/>
                </a:lnTo>
                <a:lnTo>
                  <a:pt x="14184" y="8303"/>
                </a:lnTo>
                <a:lnTo>
                  <a:pt x="14183" y="8303"/>
                </a:lnTo>
                <a:lnTo>
                  <a:pt x="13240" y="8380"/>
                </a:lnTo>
                <a:cubicBezTo>
                  <a:pt x="13048" y="8396"/>
                  <a:pt x="12888" y="8536"/>
                  <a:pt x="12845" y="8723"/>
                </a:cubicBezTo>
                <a:cubicBezTo>
                  <a:pt x="12709" y="9335"/>
                  <a:pt x="12468" y="9916"/>
                  <a:pt x="12132" y="10447"/>
                </a:cubicBezTo>
                <a:cubicBezTo>
                  <a:pt x="12027" y="10610"/>
                  <a:pt x="12042" y="10821"/>
                  <a:pt x="12168" y="10970"/>
                </a:cubicBezTo>
                <a:lnTo>
                  <a:pt x="12780" y="11690"/>
                </a:lnTo>
                <a:lnTo>
                  <a:pt x="11690" y="12780"/>
                </a:lnTo>
                <a:lnTo>
                  <a:pt x="10970" y="12168"/>
                </a:lnTo>
                <a:cubicBezTo>
                  <a:pt x="10888" y="12098"/>
                  <a:pt x="10786" y="12062"/>
                  <a:pt x="10684" y="12062"/>
                </a:cubicBezTo>
                <a:cubicBezTo>
                  <a:pt x="10602" y="12062"/>
                  <a:pt x="10520" y="12085"/>
                  <a:pt x="10447" y="12131"/>
                </a:cubicBezTo>
                <a:cubicBezTo>
                  <a:pt x="9916" y="12468"/>
                  <a:pt x="9338" y="12709"/>
                  <a:pt x="8723" y="12845"/>
                </a:cubicBezTo>
                <a:cubicBezTo>
                  <a:pt x="8534" y="12888"/>
                  <a:pt x="8395" y="13047"/>
                  <a:pt x="8380" y="13240"/>
                </a:cubicBezTo>
                <a:lnTo>
                  <a:pt x="8303" y="14183"/>
                </a:lnTo>
                <a:lnTo>
                  <a:pt x="6763" y="14183"/>
                </a:lnTo>
                <a:lnTo>
                  <a:pt x="6686" y="13240"/>
                </a:lnTo>
                <a:cubicBezTo>
                  <a:pt x="6670" y="13047"/>
                  <a:pt x="6530" y="12888"/>
                  <a:pt x="6342" y="12845"/>
                </a:cubicBezTo>
                <a:cubicBezTo>
                  <a:pt x="5730" y="12709"/>
                  <a:pt x="5150" y="12468"/>
                  <a:pt x="4618" y="12131"/>
                </a:cubicBezTo>
                <a:cubicBezTo>
                  <a:pt x="4546" y="12085"/>
                  <a:pt x="4464" y="12062"/>
                  <a:pt x="4383" y="12062"/>
                </a:cubicBezTo>
                <a:cubicBezTo>
                  <a:pt x="4281" y="12062"/>
                  <a:pt x="4179" y="12098"/>
                  <a:pt x="4097" y="12168"/>
                </a:cubicBezTo>
                <a:lnTo>
                  <a:pt x="3376" y="12780"/>
                </a:lnTo>
                <a:lnTo>
                  <a:pt x="2286" y="11690"/>
                </a:lnTo>
                <a:lnTo>
                  <a:pt x="2899" y="10970"/>
                </a:lnTo>
                <a:cubicBezTo>
                  <a:pt x="3023" y="10821"/>
                  <a:pt x="3039" y="10610"/>
                  <a:pt x="2935" y="10447"/>
                </a:cubicBezTo>
                <a:cubicBezTo>
                  <a:pt x="2598" y="9916"/>
                  <a:pt x="2357" y="9335"/>
                  <a:pt x="2220" y="8723"/>
                </a:cubicBezTo>
                <a:cubicBezTo>
                  <a:pt x="2178" y="8535"/>
                  <a:pt x="2019" y="8395"/>
                  <a:pt x="1826" y="8380"/>
                </a:cubicBezTo>
                <a:lnTo>
                  <a:pt x="883" y="8303"/>
                </a:lnTo>
                <a:lnTo>
                  <a:pt x="883" y="6763"/>
                </a:lnTo>
                <a:lnTo>
                  <a:pt x="1826" y="6685"/>
                </a:lnTo>
                <a:cubicBezTo>
                  <a:pt x="2019" y="6670"/>
                  <a:pt x="2178" y="6530"/>
                  <a:pt x="2220" y="6343"/>
                </a:cubicBezTo>
                <a:cubicBezTo>
                  <a:pt x="2357" y="5730"/>
                  <a:pt x="2598" y="5150"/>
                  <a:pt x="2935" y="4619"/>
                </a:cubicBezTo>
                <a:cubicBezTo>
                  <a:pt x="3039" y="4455"/>
                  <a:pt x="3023" y="4244"/>
                  <a:pt x="2899" y="4096"/>
                </a:cubicBezTo>
                <a:lnTo>
                  <a:pt x="2286" y="3376"/>
                </a:lnTo>
                <a:lnTo>
                  <a:pt x="3376" y="2286"/>
                </a:lnTo>
                <a:lnTo>
                  <a:pt x="4097" y="2898"/>
                </a:lnTo>
                <a:cubicBezTo>
                  <a:pt x="4179" y="2968"/>
                  <a:pt x="4281" y="3004"/>
                  <a:pt x="4383" y="3004"/>
                </a:cubicBezTo>
                <a:cubicBezTo>
                  <a:pt x="4464" y="3004"/>
                  <a:pt x="4546" y="2981"/>
                  <a:pt x="4618" y="2934"/>
                </a:cubicBezTo>
                <a:cubicBezTo>
                  <a:pt x="5150" y="2598"/>
                  <a:pt x="5729" y="2357"/>
                  <a:pt x="6342" y="2221"/>
                </a:cubicBezTo>
                <a:cubicBezTo>
                  <a:pt x="6531" y="2178"/>
                  <a:pt x="6670" y="2018"/>
                  <a:pt x="6686" y="1826"/>
                </a:cubicBezTo>
                <a:lnTo>
                  <a:pt x="6763" y="883"/>
                </a:lnTo>
                <a:close/>
                <a:moveTo>
                  <a:pt x="6355" y="0"/>
                </a:moveTo>
                <a:cubicBezTo>
                  <a:pt x="6125" y="0"/>
                  <a:pt x="5935" y="176"/>
                  <a:pt x="5916" y="406"/>
                </a:cubicBezTo>
                <a:lnTo>
                  <a:pt x="5832" y="1439"/>
                </a:lnTo>
                <a:cubicBezTo>
                  <a:pt x="5342" y="1575"/>
                  <a:pt x="4870" y="1770"/>
                  <a:pt x="4427" y="2021"/>
                </a:cubicBezTo>
                <a:lnTo>
                  <a:pt x="3638" y="1349"/>
                </a:lnTo>
                <a:cubicBezTo>
                  <a:pt x="3555" y="1279"/>
                  <a:pt x="3454" y="1245"/>
                  <a:pt x="3353" y="1245"/>
                </a:cubicBezTo>
                <a:cubicBezTo>
                  <a:pt x="3239" y="1245"/>
                  <a:pt x="3125" y="1288"/>
                  <a:pt x="3039" y="1374"/>
                </a:cubicBezTo>
                <a:lnTo>
                  <a:pt x="1374" y="3039"/>
                </a:lnTo>
                <a:cubicBezTo>
                  <a:pt x="1212" y="3201"/>
                  <a:pt x="1201" y="3461"/>
                  <a:pt x="1350" y="3637"/>
                </a:cubicBezTo>
                <a:lnTo>
                  <a:pt x="2022" y="4426"/>
                </a:lnTo>
                <a:cubicBezTo>
                  <a:pt x="1771" y="4871"/>
                  <a:pt x="1575" y="5341"/>
                  <a:pt x="1439" y="5831"/>
                </a:cubicBezTo>
                <a:lnTo>
                  <a:pt x="406" y="5916"/>
                </a:lnTo>
                <a:cubicBezTo>
                  <a:pt x="177" y="5934"/>
                  <a:pt x="1" y="6124"/>
                  <a:pt x="1" y="6355"/>
                </a:cubicBezTo>
                <a:lnTo>
                  <a:pt x="1" y="8710"/>
                </a:lnTo>
                <a:cubicBezTo>
                  <a:pt x="1" y="8939"/>
                  <a:pt x="177" y="9130"/>
                  <a:pt x="406" y="9149"/>
                </a:cubicBezTo>
                <a:lnTo>
                  <a:pt x="1439" y="9232"/>
                </a:lnTo>
                <a:cubicBezTo>
                  <a:pt x="1575" y="9723"/>
                  <a:pt x="1771" y="10194"/>
                  <a:pt x="2022" y="10637"/>
                </a:cubicBezTo>
                <a:lnTo>
                  <a:pt x="1350" y="11428"/>
                </a:lnTo>
                <a:cubicBezTo>
                  <a:pt x="1201" y="11603"/>
                  <a:pt x="1212" y="11862"/>
                  <a:pt x="1374" y="12025"/>
                </a:cubicBezTo>
                <a:lnTo>
                  <a:pt x="3039" y="13691"/>
                </a:lnTo>
                <a:cubicBezTo>
                  <a:pt x="3124" y="13776"/>
                  <a:pt x="3237" y="13819"/>
                  <a:pt x="3351" y="13819"/>
                </a:cubicBezTo>
                <a:cubicBezTo>
                  <a:pt x="3452" y="13819"/>
                  <a:pt x="3554" y="13785"/>
                  <a:pt x="3638" y="13714"/>
                </a:cubicBezTo>
                <a:lnTo>
                  <a:pt x="4427" y="13043"/>
                </a:lnTo>
                <a:cubicBezTo>
                  <a:pt x="4870" y="13293"/>
                  <a:pt x="5342" y="13489"/>
                  <a:pt x="5832" y="13626"/>
                </a:cubicBezTo>
                <a:lnTo>
                  <a:pt x="5916" y="14659"/>
                </a:lnTo>
                <a:cubicBezTo>
                  <a:pt x="5935" y="14887"/>
                  <a:pt x="6125" y="15063"/>
                  <a:pt x="6355" y="15063"/>
                </a:cubicBezTo>
                <a:lnTo>
                  <a:pt x="8710" y="15063"/>
                </a:lnTo>
                <a:cubicBezTo>
                  <a:pt x="8940" y="15063"/>
                  <a:pt x="9130" y="14887"/>
                  <a:pt x="9150" y="14659"/>
                </a:cubicBezTo>
                <a:lnTo>
                  <a:pt x="9233" y="13626"/>
                </a:lnTo>
                <a:cubicBezTo>
                  <a:pt x="9724" y="13489"/>
                  <a:pt x="10194" y="13293"/>
                  <a:pt x="10638" y="13043"/>
                </a:cubicBezTo>
                <a:lnTo>
                  <a:pt x="11428" y="13714"/>
                </a:lnTo>
                <a:cubicBezTo>
                  <a:pt x="11511" y="13785"/>
                  <a:pt x="11612" y="13819"/>
                  <a:pt x="11713" y="13819"/>
                </a:cubicBezTo>
                <a:cubicBezTo>
                  <a:pt x="11826" y="13819"/>
                  <a:pt x="11940" y="13776"/>
                  <a:pt x="12026" y="13691"/>
                </a:cubicBezTo>
                <a:lnTo>
                  <a:pt x="13691" y="12025"/>
                </a:lnTo>
                <a:cubicBezTo>
                  <a:pt x="13853" y="11864"/>
                  <a:pt x="13864" y="11604"/>
                  <a:pt x="13715" y="11428"/>
                </a:cubicBezTo>
                <a:lnTo>
                  <a:pt x="13044" y="10637"/>
                </a:lnTo>
                <a:cubicBezTo>
                  <a:pt x="13295" y="10194"/>
                  <a:pt x="13490" y="9723"/>
                  <a:pt x="13626" y="9232"/>
                </a:cubicBezTo>
                <a:lnTo>
                  <a:pt x="14659" y="9149"/>
                </a:lnTo>
                <a:cubicBezTo>
                  <a:pt x="14888" y="9130"/>
                  <a:pt x="15064" y="8939"/>
                  <a:pt x="15064" y="8710"/>
                </a:cubicBezTo>
                <a:lnTo>
                  <a:pt x="15064" y="6355"/>
                </a:lnTo>
                <a:cubicBezTo>
                  <a:pt x="15066" y="6127"/>
                  <a:pt x="14890" y="5934"/>
                  <a:pt x="14661" y="5917"/>
                </a:cubicBezTo>
                <a:lnTo>
                  <a:pt x="13627" y="5833"/>
                </a:lnTo>
                <a:cubicBezTo>
                  <a:pt x="13493" y="5352"/>
                  <a:pt x="13303" y="4890"/>
                  <a:pt x="13059" y="4452"/>
                </a:cubicBezTo>
                <a:lnTo>
                  <a:pt x="14789" y="2722"/>
                </a:lnTo>
                <a:cubicBezTo>
                  <a:pt x="15040" y="2471"/>
                  <a:pt x="14908" y="2042"/>
                  <a:pt x="14558" y="1976"/>
                </a:cubicBezTo>
                <a:lnTo>
                  <a:pt x="13321" y="1746"/>
                </a:lnTo>
                <a:lnTo>
                  <a:pt x="13090" y="509"/>
                </a:lnTo>
                <a:cubicBezTo>
                  <a:pt x="13048" y="283"/>
                  <a:pt x="12853" y="147"/>
                  <a:pt x="12653" y="147"/>
                </a:cubicBezTo>
                <a:cubicBezTo>
                  <a:pt x="12544" y="147"/>
                  <a:pt x="12433" y="188"/>
                  <a:pt x="12344" y="277"/>
                </a:cubicBezTo>
                <a:lnTo>
                  <a:pt x="10614" y="2007"/>
                </a:lnTo>
                <a:cubicBezTo>
                  <a:pt x="10178" y="1763"/>
                  <a:pt x="9715" y="1573"/>
                  <a:pt x="9233" y="1439"/>
                </a:cubicBezTo>
                <a:lnTo>
                  <a:pt x="9150" y="406"/>
                </a:lnTo>
                <a:cubicBezTo>
                  <a:pt x="9132" y="176"/>
                  <a:pt x="8940" y="0"/>
                  <a:pt x="8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527"/>
        <p:cNvGrpSpPr/>
        <p:nvPr/>
      </p:nvGrpSpPr>
      <p:grpSpPr>
        <a:xfrm>
          <a:off x="0" y="0"/>
          <a:ext cx="0" cy="0"/>
          <a:chOff x="0" y="0"/>
          <a:chExt cx="0" cy="0"/>
        </a:xfrm>
      </p:grpSpPr>
      <p:sp>
        <p:nvSpPr>
          <p:cNvPr id="1528" name="Google Shape;1528;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headquarters</a:t>
            </a:r>
            <a:endParaRPr/>
          </a:p>
        </p:txBody>
      </p:sp>
      <p:grpSp>
        <p:nvGrpSpPr>
          <p:cNvPr id="1529" name="Google Shape;1529;p47"/>
          <p:cNvGrpSpPr/>
          <p:nvPr/>
        </p:nvGrpSpPr>
        <p:grpSpPr>
          <a:xfrm>
            <a:off x="3504266" y="1496643"/>
            <a:ext cx="4919741" cy="2620545"/>
            <a:chOff x="233350" y="949250"/>
            <a:chExt cx="7137300" cy="3802300"/>
          </a:xfrm>
        </p:grpSpPr>
        <p:sp>
          <p:nvSpPr>
            <p:cNvPr id="1530" name="Google Shape;1530;p4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 name="Google Shape;1581;p47"/>
          <p:cNvSpPr txBox="1">
            <a:spLocks noGrp="1"/>
          </p:cNvSpPr>
          <p:nvPr>
            <p:ph type="title" idx="4294967295"/>
          </p:nvPr>
        </p:nvSpPr>
        <p:spPr>
          <a:xfrm>
            <a:off x="720001" y="1661713"/>
            <a:ext cx="2041200" cy="5028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a:t>London</a:t>
            </a:r>
            <a:endParaRPr sz="2000"/>
          </a:p>
        </p:txBody>
      </p:sp>
      <p:sp>
        <p:nvSpPr>
          <p:cNvPr id="1582" name="Google Shape;1582;p47"/>
          <p:cNvSpPr txBox="1">
            <a:spLocks noGrp="1"/>
          </p:cNvSpPr>
          <p:nvPr>
            <p:ph type="subTitle" idx="4294967295"/>
          </p:nvPr>
        </p:nvSpPr>
        <p:spPr>
          <a:xfrm>
            <a:off x="720000" y="2091609"/>
            <a:ext cx="20412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t>Earth is the third planet from the Sun</a:t>
            </a:r>
            <a:endParaRPr/>
          </a:p>
        </p:txBody>
      </p:sp>
      <p:sp>
        <p:nvSpPr>
          <p:cNvPr id="1583" name="Google Shape;1583;p47"/>
          <p:cNvSpPr txBox="1">
            <a:spLocks noGrp="1"/>
          </p:cNvSpPr>
          <p:nvPr>
            <p:ph type="title" idx="4294967295"/>
          </p:nvPr>
        </p:nvSpPr>
        <p:spPr>
          <a:xfrm>
            <a:off x="720001" y="2949553"/>
            <a:ext cx="2041200" cy="5028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a:t>Madrid</a:t>
            </a:r>
            <a:endParaRPr sz="2000"/>
          </a:p>
        </p:txBody>
      </p:sp>
      <p:sp>
        <p:nvSpPr>
          <p:cNvPr id="1584" name="Google Shape;1584;p47"/>
          <p:cNvSpPr txBox="1">
            <a:spLocks noGrp="1"/>
          </p:cNvSpPr>
          <p:nvPr>
            <p:ph type="subTitle" idx="4294967295"/>
          </p:nvPr>
        </p:nvSpPr>
        <p:spPr>
          <a:xfrm>
            <a:off x="720000" y="3379438"/>
            <a:ext cx="20412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t>Venus is the second planet from the Sun</a:t>
            </a:r>
            <a:endParaRPr/>
          </a:p>
        </p:txBody>
      </p:sp>
      <p:sp>
        <p:nvSpPr>
          <p:cNvPr id="1585" name="Google Shape;1585;p47"/>
          <p:cNvSpPr/>
          <p:nvPr/>
        </p:nvSpPr>
        <p:spPr>
          <a:xfrm>
            <a:off x="5526675" y="1752975"/>
            <a:ext cx="191700" cy="191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86" name="Google Shape;1586;p47"/>
          <p:cNvSpPr/>
          <p:nvPr/>
        </p:nvSpPr>
        <p:spPr>
          <a:xfrm>
            <a:off x="5578250" y="2100225"/>
            <a:ext cx="191700" cy="191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87" name="Google Shape;1587;p47"/>
          <p:cNvSpPr/>
          <p:nvPr/>
        </p:nvSpPr>
        <p:spPr>
          <a:xfrm>
            <a:off x="2829650" y="1759813"/>
            <a:ext cx="306600" cy="30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88" name="Google Shape;1588;p47"/>
          <p:cNvSpPr/>
          <p:nvPr/>
        </p:nvSpPr>
        <p:spPr>
          <a:xfrm>
            <a:off x="2829650" y="3047653"/>
            <a:ext cx="306600" cy="30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31"/>
          <p:cNvSpPr txBox="1">
            <a:spLocks noGrp="1"/>
          </p:cNvSpPr>
          <p:nvPr>
            <p:ph type="title"/>
          </p:nvPr>
        </p:nvSpPr>
        <p:spPr>
          <a:xfrm>
            <a:off x="720000" y="47371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 que será abordado?</a:t>
            </a:r>
            <a:endParaRPr dirty="0"/>
          </a:p>
        </p:txBody>
      </p:sp>
      <p:sp>
        <p:nvSpPr>
          <p:cNvPr id="1198" name="Google Shape;1198;p31"/>
          <p:cNvSpPr txBox="1">
            <a:spLocks noGrp="1"/>
          </p:cNvSpPr>
          <p:nvPr>
            <p:ph type="title" idx="5"/>
          </p:nvPr>
        </p:nvSpPr>
        <p:spPr>
          <a:xfrm>
            <a:off x="1975375" y="1622996"/>
            <a:ext cx="1026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99" name="Google Shape;1199;p31"/>
          <p:cNvSpPr txBox="1">
            <a:spLocks noGrp="1"/>
          </p:cNvSpPr>
          <p:nvPr>
            <p:ph type="title" idx="6"/>
          </p:nvPr>
        </p:nvSpPr>
        <p:spPr>
          <a:xfrm>
            <a:off x="6124049" y="3303750"/>
            <a:ext cx="1026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200" name="Google Shape;1200;p31"/>
          <p:cNvSpPr txBox="1">
            <a:spLocks noGrp="1"/>
          </p:cNvSpPr>
          <p:nvPr>
            <p:ph type="title" idx="7"/>
          </p:nvPr>
        </p:nvSpPr>
        <p:spPr>
          <a:xfrm>
            <a:off x="1975375" y="3303750"/>
            <a:ext cx="1026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201" name="Google Shape;1201;p31"/>
          <p:cNvSpPr txBox="1">
            <a:spLocks noGrp="1"/>
          </p:cNvSpPr>
          <p:nvPr>
            <p:ph type="title" idx="8"/>
          </p:nvPr>
        </p:nvSpPr>
        <p:spPr>
          <a:xfrm>
            <a:off x="6124049" y="1622996"/>
            <a:ext cx="1026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202" name="Google Shape;1202;p31"/>
          <p:cNvSpPr txBox="1">
            <a:spLocks noGrp="1"/>
          </p:cNvSpPr>
          <p:nvPr>
            <p:ph type="subTitle" idx="9"/>
          </p:nvPr>
        </p:nvSpPr>
        <p:spPr>
          <a:xfrm>
            <a:off x="726775" y="2170699"/>
            <a:ext cx="3524100" cy="50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Contextualização do Tema</a:t>
            </a:r>
            <a:endParaRPr dirty="0"/>
          </a:p>
        </p:txBody>
      </p:sp>
      <p:sp>
        <p:nvSpPr>
          <p:cNvPr id="1203" name="Google Shape;1203;p31"/>
          <p:cNvSpPr txBox="1">
            <a:spLocks noGrp="1"/>
          </p:cNvSpPr>
          <p:nvPr>
            <p:ph type="subTitle" idx="13"/>
          </p:nvPr>
        </p:nvSpPr>
        <p:spPr>
          <a:xfrm>
            <a:off x="642414" y="3851451"/>
            <a:ext cx="3692822" cy="50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Motivação P</a:t>
            </a:r>
            <a:r>
              <a:rPr lang="pt-BR" dirty="0"/>
              <a:t>a</a:t>
            </a:r>
            <a:r>
              <a:rPr lang="en" dirty="0"/>
              <a:t>ra o Projeto</a:t>
            </a:r>
            <a:endParaRPr dirty="0"/>
          </a:p>
        </p:txBody>
      </p:sp>
      <p:sp>
        <p:nvSpPr>
          <p:cNvPr id="1204" name="Google Shape;1204;p31"/>
          <p:cNvSpPr txBox="1">
            <a:spLocks noGrp="1"/>
          </p:cNvSpPr>
          <p:nvPr>
            <p:ph type="subTitle" idx="14"/>
          </p:nvPr>
        </p:nvSpPr>
        <p:spPr>
          <a:xfrm>
            <a:off x="5005979" y="3851451"/>
            <a:ext cx="3227700" cy="50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Desafios Enfrentados</a:t>
            </a:r>
            <a:endParaRPr dirty="0"/>
          </a:p>
        </p:txBody>
      </p:sp>
      <p:sp>
        <p:nvSpPr>
          <p:cNvPr id="1205" name="Google Shape;1205;p31"/>
          <p:cNvSpPr txBox="1">
            <a:spLocks noGrp="1"/>
          </p:cNvSpPr>
          <p:nvPr>
            <p:ph type="subTitle" idx="15"/>
          </p:nvPr>
        </p:nvSpPr>
        <p:spPr>
          <a:xfrm>
            <a:off x="4774454" y="2170699"/>
            <a:ext cx="3690750" cy="50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WebSite Educacional</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592"/>
        <p:cNvGrpSpPr/>
        <p:nvPr/>
      </p:nvGrpSpPr>
      <p:grpSpPr>
        <a:xfrm>
          <a:off x="0" y="0"/>
          <a:ext cx="0" cy="0"/>
          <a:chOff x="0" y="0"/>
          <a:chExt cx="0" cy="0"/>
        </a:xfrm>
      </p:grpSpPr>
      <p:grpSp>
        <p:nvGrpSpPr>
          <p:cNvPr id="1593" name="Google Shape;1593;p48"/>
          <p:cNvGrpSpPr/>
          <p:nvPr/>
        </p:nvGrpSpPr>
        <p:grpSpPr>
          <a:xfrm>
            <a:off x="3934904" y="998309"/>
            <a:ext cx="3337480" cy="2758849"/>
            <a:chOff x="4932625" y="1326400"/>
            <a:chExt cx="3563400" cy="2945600"/>
          </a:xfrm>
        </p:grpSpPr>
        <p:sp>
          <p:nvSpPr>
            <p:cNvPr id="1594" name="Google Shape;1594;p48"/>
            <p:cNvSpPr/>
            <p:nvPr/>
          </p:nvSpPr>
          <p:spPr>
            <a:xfrm>
              <a:off x="4932625" y="1326400"/>
              <a:ext cx="3563400" cy="2159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95" name="Google Shape;1595;p48"/>
            <p:cNvSpPr/>
            <p:nvPr/>
          </p:nvSpPr>
          <p:spPr>
            <a:xfrm>
              <a:off x="6382675" y="3485500"/>
              <a:ext cx="663300" cy="5454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96" name="Google Shape;1596;p48"/>
            <p:cNvSpPr/>
            <p:nvPr/>
          </p:nvSpPr>
          <p:spPr>
            <a:xfrm>
              <a:off x="5623825" y="4030800"/>
              <a:ext cx="2181000" cy="241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pic>
        <p:nvPicPr>
          <p:cNvPr id="1597" name="Google Shape;1597;p48"/>
          <p:cNvPicPr preferRelativeResize="0"/>
          <p:nvPr/>
        </p:nvPicPr>
        <p:blipFill>
          <a:blip r:embed="rId3">
            <a:alphaModFix/>
          </a:blip>
          <a:stretch>
            <a:fillRect/>
          </a:stretch>
        </p:blipFill>
        <p:spPr>
          <a:xfrm>
            <a:off x="4070139" y="1146345"/>
            <a:ext cx="3068784" cy="1726199"/>
          </a:xfrm>
          <a:prstGeom prst="rect">
            <a:avLst/>
          </a:prstGeom>
          <a:noFill/>
          <a:ln w="19050" cap="flat" cmpd="sng">
            <a:solidFill>
              <a:schemeClr val="dk1"/>
            </a:solidFill>
            <a:prstDash val="solid"/>
            <a:round/>
            <a:headEnd type="none" w="sm" len="sm"/>
            <a:tailEnd type="none" w="sm" len="sm"/>
          </a:ln>
        </p:spPr>
      </p:pic>
      <p:sp>
        <p:nvSpPr>
          <p:cNvPr id="1598" name="Google Shape;1598;p48"/>
          <p:cNvSpPr txBox="1">
            <a:spLocks noGrp="1"/>
          </p:cNvSpPr>
          <p:nvPr>
            <p:ph type="title"/>
          </p:nvPr>
        </p:nvSpPr>
        <p:spPr>
          <a:xfrm>
            <a:off x="720000" y="1719300"/>
            <a:ext cx="2910600" cy="57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1599" name="Google Shape;1599;p48"/>
          <p:cNvSpPr txBox="1">
            <a:spLocks noGrp="1"/>
          </p:cNvSpPr>
          <p:nvPr>
            <p:ph type="subTitle" idx="1"/>
          </p:nvPr>
        </p:nvSpPr>
        <p:spPr>
          <a:xfrm>
            <a:off x="720000" y="2295300"/>
            <a:ext cx="2910600" cy="11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it and select “Replace images”</a:t>
            </a:r>
            <a:endParaRPr/>
          </a:p>
        </p:txBody>
      </p:sp>
      <p:sp>
        <p:nvSpPr>
          <p:cNvPr id="1600" name="Google Shape;1600;p48"/>
          <p:cNvSpPr/>
          <p:nvPr/>
        </p:nvSpPr>
        <p:spPr>
          <a:xfrm>
            <a:off x="6621236" y="3025598"/>
            <a:ext cx="1809600" cy="11196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pic>
        <p:nvPicPr>
          <p:cNvPr id="1601" name="Google Shape;1601;p48"/>
          <p:cNvPicPr preferRelativeResize="0"/>
          <p:nvPr/>
        </p:nvPicPr>
        <p:blipFill rotWithShape="1">
          <a:blip r:embed="rId4">
            <a:alphaModFix/>
          </a:blip>
          <a:srcRect/>
          <a:stretch/>
        </p:blipFill>
        <p:spPr>
          <a:xfrm flipH="1">
            <a:off x="6696288" y="3118602"/>
            <a:ext cx="1659427" cy="933431"/>
          </a:xfrm>
          <a:prstGeom prst="rect">
            <a:avLst/>
          </a:prstGeom>
          <a:noFill/>
          <a:ln w="19050" cap="flat" cmpd="sng">
            <a:solidFill>
              <a:schemeClr val="dk1"/>
            </a:solidFill>
            <a:prstDash val="solid"/>
            <a:round/>
            <a:headEnd type="none" w="sm" len="sm"/>
            <a:tailEnd type="none" w="sm" len="sm"/>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616"/>
        <p:cNvGrpSpPr/>
        <p:nvPr/>
      </p:nvGrpSpPr>
      <p:grpSpPr>
        <a:xfrm>
          <a:off x="0" y="0"/>
          <a:ext cx="0" cy="0"/>
          <a:chOff x="0" y="0"/>
          <a:chExt cx="0" cy="0"/>
        </a:xfrm>
      </p:grpSpPr>
      <p:sp>
        <p:nvSpPr>
          <p:cNvPr id="1617" name="Google Shape;1617;p50"/>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goals</a:t>
            </a:r>
            <a:endParaRPr/>
          </a:p>
        </p:txBody>
      </p:sp>
      <p:graphicFrame>
        <p:nvGraphicFramePr>
          <p:cNvPr id="1618" name="Google Shape;1618;p50"/>
          <p:cNvGraphicFramePr/>
          <p:nvPr/>
        </p:nvGraphicFramePr>
        <p:xfrm>
          <a:off x="720000" y="1774325"/>
          <a:ext cx="3000000" cy="3000000"/>
        </p:xfrm>
        <a:graphic>
          <a:graphicData uri="http://schemas.openxmlformats.org/drawingml/2006/table">
            <a:tbl>
              <a:tblPr>
                <a:noFill/>
                <a:tableStyleId>{2D974A59-0029-4159-9572-56186E13AB56}</a:tableStyleId>
              </a:tblPr>
              <a:tblGrid>
                <a:gridCol w="2312850">
                  <a:extLst>
                    <a:ext uri="{9D8B030D-6E8A-4147-A177-3AD203B41FA5}">
                      <a16:colId xmlns:a16="http://schemas.microsoft.com/office/drawing/2014/main" val="20000"/>
                    </a:ext>
                  </a:extLst>
                </a:gridCol>
                <a:gridCol w="5391150">
                  <a:extLst>
                    <a:ext uri="{9D8B030D-6E8A-4147-A177-3AD203B41FA5}">
                      <a16:colId xmlns:a16="http://schemas.microsoft.com/office/drawing/2014/main" val="20001"/>
                    </a:ext>
                  </a:extLst>
                </a:gridCol>
              </a:tblGrid>
              <a:tr h="464800">
                <a:tc>
                  <a:txBody>
                    <a:bodyPr/>
                    <a:lstStyle/>
                    <a:p>
                      <a:pPr marL="0" lvl="0" indent="0" algn="l"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Objectives</a:t>
                      </a:r>
                      <a:endParaRPr sz="2000" b="1">
                        <a:solidFill>
                          <a:schemeClr val="dk1"/>
                        </a:solidFill>
                        <a:latin typeface="Plus Jakarta Sans"/>
                        <a:ea typeface="Plus Jakarta Sans"/>
                        <a:cs typeface="Plus Jakarta Sans"/>
                        <a:sym typeface="Plus Jakarta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Description</a:t>
                      </a:r>
                      <a:endParaRPr sz="2000" b="1">
                        <a:solidFill>
                          <a:schemeClr val="dk1"/>
                        </a:solidFill>
                        <a:latin typeface="Plus Jakarta Sans"/>
                        <a:ea typeface="Plus Jakarta Sans"/>
                        <a:cs typeface="Plus Jakarta Sans"/>
                        <a:sym typeface="Plus Jakarta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64800">
                <a:tc>
                  <a:txBody>
                    <a:bodyPr/>
                    <a:lstStyle/>
                    <a:p>
                      <a:pPr marL="0" lvl="0" indent="0" algn="l" rtl="0">
                        <a:lnSpc>
                          <a:spcPct val="115000"/>
                        </a:lnSpc>
                        <a:spcBef>
                          <a:spcPts val="0"/>
                        </a:spcBef>
                        <a:spcAft>
                          <a:spcPts val="0"/>
                        </a:spcAft>
                        <a:buNone/>
                      </a:pPr>
                      <a:r>
                        <a:rPr lang="en" b="1">
                          <a:solidFill>
                            <a:schemeClr val="dk1"/>
                          </a:solidFill>
                          <a:latin typeface="Quicksand"/>
                          <a:ea typeface="Quicksand"/>
                          <a:cs typeface="Quicksand"/>
                          <a:sym typeface="Quicksand"/>
                        </a:rPr>
                        <a:t>Academic success</a:t>
                      </a:r>
                      <a:endParaRPr b="1">
                        <a:solidFill>
                          <a:schemeClr val="dk1"/>
                        </a:solidFill>
                        <a:latin typeface="Quicksand"/>
                        <a:ea typeface="Quicksand"/>
                        <a:cs typeface="Quicksand"/>
                        <a:sym typeface="Quicksan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Mercury is the closest planet to the Sun</a:t>
                      </a:r>
                      <a:endParaRPr>
                        <a:solidFill>
                          <a:schemeClr val="dk1"/>
                        </a:solidFill>
                        <a:latin typeface="Quicksand Medium"/>
                        <a:ea typeface="Quicksand Medium"/>
                        <a:cs typeface="Quicksand Medium"/>
                        <a:sym typeface="Quicksand Medium"/>
                      </a:endParaRPr>
                    </a:p>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Mars is actually a very cold place</a:t>
                      </a:r>
                      <a:endParaRPr>
                        <a:solidFill>
                          <a:schemeClr val="dk1"/>
                        </a:solidFill>
                        <a:latin typeface="Quicksand Medium"/>
                        <a:ea typeface="Quicksand Medium"/>
                        <a:cs typeface="Quicksand Medium"/>
                        <a:sym typeface="Quicksand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64800">
                <a:tc>
                  <a:txBody>
                    <a:bodyPr/>
                    <a:lstStyle/>
                    <a:p>
                      <a:pPr marL="0" lvl="0" indent="0" algn="l" rtl="0">
                        <a:lnSpc>
                          <a:spcPct val="115000"/>
                        </a:lnSpc>
                        <a:spcBef>
                          <a:spcPts val="0"/>
                        </a:spcBef>
                        <a:spcAft>
                          <a:spcPts val="0"/>
                        </a:spcAft>
                        <a:buNone/>
                      </a:pPr>
                      <a:r>
                        <a:rPr lang="en" b="1">
                          <a:solidFill>
                            <a:schemeClr val="dk1"/>
                          </a:solidFill>
                          <a:latin typeface="Quicksand"/>
                          <a:ea typeface="Quicksand"/>
                          <a:cs typeface="Quicksand"/>
                          <a:sym typeface="Quicksand"/>
                        </a:rPr>
                        <a:t>Community</a:t>
                      </a:r>
                      <a:endParaRPr b="1">
                        <a:solidFill>
                          <a:schemeClr val="dk1"/>
                        </a:solidFill>
                        <a:latin typeface="Quicksand"/>
                        <a:ea typeface="Quicksand"/>
                        <a:cs typeface="Quicksand"/>
                        <a:sym typeface="Quicksan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Venus is the second planet from the Sun</a:t>
                      </a:r>
                      <a:endParaRPr>
                        <a:solidFill>
                          <a:schemeClr val="dk1"/>
                        </a:solidFill>
                        <a:latin typeface="Quicksand Medium"/>
                        <a:ea typeface="Quicksand Medium"/>
                        <a:cs typeface="Quicksand Medium"/>
                        <a:sym typeface="Quicksand Medium"/>
                      </a:endParaRPr>
                    </a:p>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Jupiter is the biggest planet of them all</a:t>
                      </a:r>
                      <a:endParaRPr>
                        <a:solidFill>
                          <a:schemeClr val="dk1"/>
                        </a:solidFill>
                        <a:latin typeface="Quicksand Medium"/>
                        <a:ea typeface="Quicksand Medium"/>
                        <a:cs typeface="Quicksand Medium"/>
                        <a:sym typeface="Quicksand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64800">
                <a:tc>
                  <a:txBody>
                    <a:bodyPr/>
                    <a:lstStyle/>
                    <a:p>
                      <a:pPr marL="0" lvl="0" indent="0" algn="l" rtl="0">
                        <a:lnSpc>
                          <a:spcPct val="115000"/>
                        </a:lnSpc>
                        <a:spcBef>
                          <a:spcPts val="0"/>
                        </a:spcBef>
                        <a:spcAft>
                          <a:spcPts val="0"/>
                        </a:spcAft>
                        <a:buNone/>
                      </a:pPr>
                      <a:r>
                        <a:rPr lang="en" b="1">
                          <a:solidFill>
                            <a:schemeClr val="dk1"/>
                          </a:solidFill>
                          <a:latin typeface="Quicksand"/>
                          <a:ea typeface="Quicksand"/>
                          <a:cs typeface="Quicksand"/>
                          <a:sym typeface="Quicksand"/>
                        </a:rPr>
                        <a:t>Diversity</a:t>
                      </a:r>
                      <a:endParaRPr b="1">
                        <a:solidFill>
                          <a:schemeClr val="dk1"/>
                        </a:solidFill>
                        <a:latin typeface="Quicksand"/>
                        <a:ea typeface="Quicksand"/>
                        <a:cs typeface="Quicksand"/>
                        <a:sym typeface="Quicksan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Saturn is composed of hydrogen and helium</a:t>
                      </a:r>
                      <a:endParaRPr>
                        <a:solidFill>
                          <a:schemeClr val="dk1"/>
                        </a:solidFill>
                        <a:latin typeface="Quicksand Medium"/>
                        <a:ea typeface="Quicksand Medium"/>
                        <a:cs typeface="Quicksand Medium"/>
                        <a:sym typeface="Quicksand Medium"/>
                      </a:endParaRPr>
                    </a:p>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Neptune is the farthest planet from the Sun</a:t>
                      </a:r>
                      <a:endParaRPr>
                        <a:solidFill>
                          <a:schemeClr val="dk1"/>
                        </a:solidFill>
                        <a:latin typeface="Quicksand Medium"/>
                        <a:ea typeface="Quicksand Medium"/>
                        <a:cs typeface="Quicksand Medium"/>
                        <a:sym typeface="Quicksand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22"/>
        <p:cNvGrpSpPr/>
        <p:nvPr/>
      </p:nvGrpSpPr>
      <p:grpSpPr>
        <a:xfrm>
          <a:off x="0" y="0"/>
          <a:ext cx="0" cy="0"/>
          <a:chOff x="0" y="0"/>
          <a:chExt cx="0" cy="0"/>
        </a:xfrm>
      </p:grpSpPr>
      <p:sp>
        <p:nvSpPr>
          <p:cNvPr id="1623" name="Google Shape;1623;p5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Student progress</a:t>
            </a:r>
            <a:endParaRPr/>
          </a:p>
        </p:txBody>
      </p:sp>
      <p:sp>
        <p:nvSpPr>
          <p:cNvPr id="1624" name="Google Shape;1624;p51"/>
          <p:cNvSpPr txBox="1"/>
          <p:nvPr/>
        </p:nvSpPr>
        <p:spPr>
          <a:xfrm>
            <a:off x="720000" y="3371648"/>
            <a:ext cx="2641800" cy="502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Admission</a:t>
            </a:r>
            <a:endParaRPr sz="2000" b="1">
              <a:solidFill>
                <a:schemeClr val="dk1"/>
              </a:solidFill>
              <a:latin typeface="Plus Jakarta Sans"/>
              <a:ea typeface="Plus Jakarta Sans"/>
              <a:cs typeface="Plus Jakarta Sans"/>
              <a:sym typeface="Plus Jakarta Sans"/>
            </a:endParaRPr>
          </a:p>
        </p:txBody>
      </p:sp>
      <p:sp>
        <p:nvSpPr>
          <p:cNvPr id="1625" name="Google Shape;1625;p51"/>
          <p:cNvSpPr txBox="1"/>
          <p:nvPr/>
        </p:nvSpPr>
        <p:spPr>
          <a:xfrm>
            <a:off x="720000" y="3798250"/>
            <a:ext cx="2641800" cy="5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Saturn is a gas giant and has several rings</a:t>
            </a:r>
            <a:endParaRPr>
              <a:solidFill>
                <a:schemeClr val="dk1"/>
              </a:solidFill>
              <a:latin typeface="Quicksand Medium"/>
              <a:ea typeface="Quicksand Medium"/>
              <a:cs typeface="Quicksand Medium"/>
              <a:sym typeface="Quicksand Medium"/>
            </a:endParaRPr>
          </a:p>
        </p:txBody>
      </p:sp>
      <p:sp>
        <p:nvSpPr>
          <p:cNvPr id="1626" name="Google Shape;1626;p51"/>
          <p:cNvSpPr txBox="1"/>
          <p:nvPr/>
        </p:nvSpPr>
        <p:spPr>
          <a:xfrm>
            <a:off x="2407404" y="1919380"/>
            <a:ext cx="2641800" cy="5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Academic journey</a:t>
            </a:r>
            <a:endParaRPr sz="2000" b="1">
              <a:solidFill>
                <a:schemeClr val="dk1"/>
              </a:solidFill>
              <a:latin typeface="Plus Jakarta Sans"/>
              <a:ea typeface="Plus Jakarta Sans"/>
              <a:cs typeface="Plus Jakarta Sans"/>
              <a:sym typeface="Plus Jakarta Sans"/>
            </a:endParaRPr>
          </a:p>
        </p:txBody>
      </p:sp>
      <p:sp>
        <p:nvSpPr>
          <p:cNvPr id="1627" name="Google Shape;1627;p51"/>
          <p:cNvSpPr txBox="1"/>
          <p:nvPr/>
        </p:nvSpPr>
        <p:spPr>
          <a:xfrm>
            <a:off x="2407404" y="1419575"/>
            <a:ext cx="2641800" cy="5760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Mercury is the closest planet to the Sun</a:t>
            </a:r>
            <a:endParaRPr>
              <a:solidFill>
                <a:schemeClr val="dk1"/>
              </a:solidFill>
              <a:latin typeface="Quicksand Medium"/>
              <a:ea typeface="Quicksand Medium"/>
              <a:cs typeface="Quicksand Medium"/>
              <a:sym typeface="Quicksand Medium"/>
            </a:endParaRPr>
          </a:p>
        </p:txBody>
      </p:sp>
      <p:sp>
        <p:nvSpPr>
          <p:cNvPr id="1628" name="Google Shape;1628;p51"/>
          <p:cNvSpPr txBox="1"/>
          <p:nvPr/>
        </p:nvSpPr>
        <p:spPr>
          <a:xfrm>
            <a:off x="4094807" y="3371648"/>
            <a:ext cx="2641800" cy="502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Support services</a:t>
            </a:r>
            <a:endParaRPr sz="2000" b="1">
              <a:solidFill>
                <a:schemeClr val="dk1"/>
              </a:solidFill>
              <a:latin typeface="Plus Jakarta Sans"/>
              <a:ea typeface="Plus Jakarta Sans"/>
              <a:cs typeface="Plus Jakarta Sans"/>
              <a:sym typeface="Plus Jakarta Sans"/>
            </a:endParaRPr>
          </a:p>
        </p:txBody>
      </p:sp>
      <p:sp>
        <p:nvSpPr>
          <p:cNvPr id="1629" name="Google Shape;1629;p51"/>
          <p:cNvSpPr txBox="1"/>
          <p:nvPr/>
        </p:nvSpPr>
        <p:spPr>
          <a:xfrm>
            <a:off x="4094807" y="3798247"/>
            <a:ext cx="2641800" cy="5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a cold planet</a:t>
            </a:r>
            <a:endParaRPr>
              <a:solidFill>
                <a:schemeClr val="dk1"/>
              </a:solidFill>
              <a:latin typeface="Quicksand Medium"/>
              <a:ea typeface="Quicksand Medium"/>
              <a:cs typeface="Quicksand Medium"/>
              <a:sym typeface="Quicksand Medium"/>
            </a:endParaRPr>
          </a:p>
        </p:txBody>
      </p:sp>
      <p:sp>
        <p:nvSpPr>
          <p:cNvPr id="1630" name="Google Shape;1630;p51"/>
          <p:cNvSpPr txBox="1"/>
          <p:nvPr/>
        </p:nvSpPr>
        <p:spPr>
          <a:xfrm>
            <a:off x="5782211" y="1919380"/>
            <a:ext cx="2641800" cy="5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Graduation</a:t>
            </a:r>
            <a:endParaRPr sz="2000" b="1">
              <a:solidFill>
                <a:schemeClr val="dk1"/>
              </a:solidFill>
              <a:latin typeface="Plus Jakarta Sans"/>
              <a:ea typeface="Plus Jakarta Sans"/>
              <a:cs typeface="Plus Jakarta Sans"/>
              <a:sym typeface="Plus Jakarta Sans"/>
            </a:endParaRPr>
          </a:p>
        </p:txBody>
      </p:sp>
      <p:sp>
        <p:nvSpPr>
          <p:cNvPr id="1631" name="Google Shape;1631;p51"/>
          <p:cNvSpPr txBox="1"/>
          <p:nvPr/>
        </p:nvSpPr>
        <p:spPr>
          <a:xfrm>
            <a:off x="5782211" y="1419585"/>
            <a:ext cx="2641800" cy="5760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Venus is the second planet from the Sun</a:t>
            </a:r>
            <a:endParaRPr>
              <a:solidFill>
                <a:schemeClr val="dk1"/>
              </a:solidFill>
              <a:latin typeface="Quicksand Medium"/>
              <a:ea typeface="Quicksand Medium"/>
              <a:cs typeface="Quicksand Medium"/>
              <a:sym typeface="Quicksand Medium"/>
            </a:endParaRPr>
          </a:p>
        </p:txBody>
      </p:sp>
      <p:sp>
        <p:nvSpPr>
          <p:cNvPr id="1632" name="Google Shape;1632;p51"/>
          <p:cNvSpPr txBox="1">
            <a:spLocks noGrp="1"/>
          </p:cNvSpPr>
          <p:nvPr>
            <p:ph type="title" idx="4294967295"/>
          </p:nvPr>
        </p:nvSpPr>
        <p:spPr>
          <a:xfrm>
            <a:off x="1521750" y="2608914"/>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01</a:t>
            </a:r>
            <a:endParaRPr sz="2500"/>
          </a:p>
        </p:txBody>
      </p:sp>
      <p:sp>
        <p:nvSpPr>
          <p:cNvPr id="1633" name="Google Shape;1633;p51"/>
          <p:cNvSpPr txBox="1">
            <a:spLocks noGrp="1"/>
          </p:cNvSpPr>
          <p:nvPr>
            <p:ph type="title" idx="4294967295"/>
          </p:nvPr>
        </p:nvSpPr>
        <p:spPr>
          <a:xfrm>
            <a:off x="3209154" y="2608914"/>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02</a:t>
            </a:r>
            <a:endParaRPr sz="2500"/>
          </a:p>
        </p:txBody>
      </p:sp>
      <p:sp>
        <p:nvSpPr>
          <p:cNvPr id="1634" name="Google Shape;1634;p51"/>
          <p:cNvSpPr txBox="1">
            <a:spLocks noGrp="1"/>
          </p:cNvSpPr>
          <p:nvPr>
            <p:ph type="title" idx="4294967295"/>
          </p:nvPr>
        </p:nvSpPr>
        <p:spPr>
          <a:xfrm>
            <a:off x="4896557" y="2608914"/>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03</a:t>
            </a:r>
            <a:endParaRPr sz="2500"/>
          </a:p>
        </p:txBody>
      </p:sp>
      <p:sp>
        <p:nvSpPr>
          <p:cNvPr id="1635" name="Google Shape;1635;p51"/>
          <p:cNvSpPr txBox="1">
            <a:spLocks noGrp="1"/>
          </p:cNvSpPr>
          <p:nvPr>
            <p:ph type="title" idx="4294967295"/>
          </p:nvPr>
        </p:nvSpPr>
        <p:spPr>
          <a:xfrm>
            <a:off x="6583961" y="2608914"/>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04</a:t>
            </a:r>
            <a:endParaRPr sz="2500"/>
          </a:p>
        </p:txBody>
      </p:sp>
      <p:cxnSp>
        <p:nvCxnSpPr>
          <p:cNvPr id="1636" name="Google Shape;1636;p51"/>
          <p:cNvCxnSpPr>
            <a:stCxn id="1632" idx="3"/>
            <a:endCxn id="1633" idx="1"/>
          </p:cNvCxnSpPr>
          <p:nvPr/>
        </p:nvCxnSpPr>
        <p:spPr>
          <a:xfrm>
            <a:off x="2560050" y="2896914"/>
            <a:ext cx="649200" cy="0"/>
          </a:xfrm>
          <a:prstGeom prst="straightConnector1">
            <a:avLst/>
          </a:prstGeom>
          <a:noFill/>
          <a:ln w="19050" cap="flat" cmpd="sng">
            <a:solidFill>
              <a:schemeClr val="dk1"/>
            </a:solidFill>
            <a:prstDash val="solid"/>
            <a:round/>
            <a:headEnd type="none" w="med" len="med"/>
            <a:tailEnd type="diamond" w="med" len="med"/>
          </a:ln>
        </p:spPr>
      </p:cxnSp>
      <p:cxnSp>
        <p:nvCxnSpPr>
          <p:cNvPr id="1637" name="Google Shape;1637;p51"/>
          <p:cNvCxnSpPr>
            <a:stCxn id="1633" idx="3"/>
            <a:endCxn id="1634" idx="1"/>
          </p:cNvCxnSpPr>
          <p:nvPr/>
        </p:nvCxnSpPr>
        <p:spPr>
          <a:xfrm>
            <a:off x="4247454" y="2896914"/>
            <a:ext cx="649200" cy="0"/>
          </a:xfrm>
          <a:prstGeom prst="straightConnector1">
            <a:avLst/>
          </a:prstGeom>
          <a:noFill/>
          <a:ln w="19050" cap="flat" cmpd="sng">
            <a:solidFill>
              <a:schemeClr val="dk1"/>
            </a:solidFill>
            <a:prstDash val="solid"/>
            <a:round/>
            <a:headEnd type="none" w="med" len="med"/>
            <a:tailEnd type="diamond" w="med" len="med"/>
          </a:ln>
        </p:spPr>
      </p:cxnSp>
      <p:cxnSp>
        <p:nvCxnSpPr>
          <p:cNvPr id="1638" name="Google Shape;1638;p51"/>
          <p:cNvCxnSpPr>
            <a:stCxn id="1634" idx="3"/>
            <a:endCxn id="1635" idx="1"/>
          </p:cNvCxnSpPr>
          <p:nvPr/>
        </p:nvCxnSpPr>
        <p:spPr>
          <a:xfrm>
            <a:off x="5934857" y="2896914"/>
            <a:ext cx="649200" cy="0"/>
          </a:xfrm>
          <a:prstGeom prst="straightConnector1">
            <a:avLst/>
          </a:prstGeom>
          <a:noFill/>
          <a:ln w="19050" cap="flat" cmpd="sng">
            <a:solidFill>
              <a:schemeClr val="dk1"/>
            </a:solidFill>
            <a:prstDash val="solid"/>
            <a:round/>
            <a:headEnd type="none" w="med" len="med"/>
            <a:tailEnd type="diamond" w="med" len="med"/>
          </a:ln>
        </p:spPr>
      </p:cxnSp>
      <p:cxnSp>
        <p:nvCxnSpPr>
          <p:cNvPr id="1639" name="Google Shape;1639;p51"/>
          <p:cNvCxnSpPr>
            <a:stCxn id="1632" idx="2"/>
            <a:endCxn id="1624" idx="0"/>
          </p:cNvCxnSpPr>
          <p:nvPr/>
        </p:nvCxnSpPr>
        <p:spPr>
          <a:xfrm>
            <a:off x="2040900" y="3184914"/>
            <a:ext cx="0" cy="186600"/>
          </a:xfrm>
          <a:prstGeom prst="straightConnector1">
            <a:avLst/>
          </a:prstGeom>
          <a:noFill/>
          <a:ln w="19050" cap="flat" cmpd="sng">
            <a:solidFill>
              <a:schemeClr val="dk1"/>
            </a:solidFill>
            <a:prstDash val="solid"/>
            <a:round/>
            <a:headEnd type="none" w="med" len="med"/>
            <a:tailEnd type="diamond" w="med" len="med"/>
          </a:ln>
        </p:spPr>
      </p:cxnSp>
      <p:cxnSp>
        <p:nvCxnSpPr>
          <p:cNvPr id="1640" name="Google Shape;1640;p51"/>
          <p:cNvCxnSpPr>
            <a:stCxn id="1633" idx="0"/>
            <a:endCxn id="1626" idx="2"/>
          </p:cNvCxnSpPr>
          <p:nvPr/>
        </p:nvCxnSpPr>
        <p:spPr>
          <a:xfrm rot="10800000">
            <a:off x="3728304" y="2422314"/>
            <a:ext cx="0" cy="186600"/>
          </a:xfrm>
          <a:prstGeom prst="straightConnector1">
            <a:avLst/>
          </a:prstGeom>
          <a:noFill/>
          <a:ln w="19050" cap="flat" cmpd="sng">
            <a:solidFill>
              <a:schemeClr val="dk1"/>
            </a:solidFill>
            <a:prstDash val="solid"/>
            <a:round/>
            <a:headEnd type="none" w="med" len="med"/>
            <a:tailEnd type="diamond" w="med" len="med"/>
          </a:ln>
        </p:spPr>
      </p:cxnSp>
      <p:cxnSp>
        <p:nvCxnSpPr>
          <p:cNvPr id="1641" name="Google Shape;1641;p51"/>
          <p:cNvCxnSpPr>
            <a:stCxn id="1634" idx="2"/>
            <a:endCxn id="1628" idx="0"/>
          </p:cNvCxnSpPr>
          <p:nvPr/>
        </p:nvCxnSpPr>
        <p:spPr>
          <a:xfrm>
            <a:off x="5415707" y="3184914"/>
            <a:ext cx="0" cy="186600"/>
          </a:xfrm>
          <a:prstGeom prst="straightConnector1">
            <a:avLst/>
          </a:prstGeom>
          <a:noFill/>
          <a:ln w="19050" cap="flat" cmpd="sng">
            <a:solidFill>
              <a:schemeClr val="dk1"/>
            </a:solidFill>
            <a:prstDash val="solid"/>
            <a:round/>
            <a:headEnd type="none" w="med" len="med"/>
            <a:tailEnd type="diamond" w="med" len="med"/>
          </a:ln>
        </p:spPr>
      </p:cxnSp>
      <p:cxnSp>
        <p:nvCxnSpPr>
          <p:cNvPr id="1642" name="Google Shape;1642;p51"/>
          <p:cNvCxnSpPr>
            <a:stCxn id="1635" idx="0"/>
            <a:endCxn id="1630" idx="2"/>
          </p:cNvCxnSpPr>
          <p:nvPr/>
        </p:nvCxnSpPr>
        <p:spPr>
          <a:xfrm rot="10800000">
            <a:off x="7103111" y="2422314"/>
            <a:ext cx="0" cy="186600"/>
          </a:xfrm>
          <a:prstGeom prst="straightConnector1">
            <a:avLst/>
          </a:prstGeom>
          <a:noFill/>
          <a:ln w="19050" cap="flat" cmpd="sng">
            <a:solidFill>
              <a:schemeClr val="dk1"/>
            </a:solidFill>
            <a:prstDash val="solid"/>
            <a:round/>
            <a:headEnd type="none" w="med" len="med"/>
            <a:tailEnd type="diamond"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646"/>
        <p:cNvGrpSpPr/>
        <p:nvPr/>
      </p:nvGrpSpPr>
      <p:grpSpPr>
        <a:xfrm>
          <a:off x="0" y="0"/>
          <a:ext cx="0" cy="0"/>
          <a:chOff x="0" y="0"/>
          <a:chExt cx="0" cy="0"/>
        </a:xfrm>
      </p:grpSpPr>
      <p:sp>
        <p:nvSpPr>
          <p:cNvPr id="1647" name="Google Shape;1647;p5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Enrollment process</a:t>
            </a:r>
            <a:endParaRPr/>
          </a:p>
        </p:txBody>
      </p:sp>
      <p:sp>
        <p:nvSpPr>
          <p:cNvPr id="1648" name="Google Shape;1648;p52"/>
          <p:cNvSpPr txBox="1"/>
          <p:nvPr/>
        </p:nvSpPr>
        <p:spPr>
          <a:xfrm>
            <a:off x="1758300" y="1589744"/>
            <a:ext cx="2385000" cy="502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Inquiry</a:t>
            </a:r>
            <a:endParaRPr sz="2000" b="1">
              <a:solidFill>
                <a:schemeClr val="dk1"/>
              </a:solidFill>
              <a:latin typeface="Plus Jakarta Sans"/>
              <a:ea typeface="Plus Jakarta Sans"/>
              <a:cs typeface="Plus Jakarta Sans"/>
              <a:sym typeface="Plus Jakarta Sans"/>
            </a:endParaRPr>
          </a:p>
        </p:txBody>
      </p:sp>
      <p:sp>
        <p:nvSpPr>
          <p:cNvPr id="1649" name="Google Shape;1649;p52"/>
          <p:cNvSpPr txBox="1"/>
          <p:nvPr/>
        </p:nvSpPr>
        <p:spPr>
          <a:xfrm>
            <a:off x="1758300" y="2016351"/>
            <a:ext cx="23850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Saturn is a gas giant and has several rings</a:t>
            </a:r>
            <a:endParaRPr>
              <a:solidFill>
                <a:schemeClr val="dk1"/>
              </a:solidFill>
              <a:latin typeface="Quicksand Medium"/>
              <a:ea typeface="Quicksand Medium"/>
              <a:cs typeface="Quicksand Medium"/>
              <a:sym typeface="Quicksand Medium"/>
            </a:endParaRPr>
          </a:p>
        </p:txBody>
      </p:sp>
      <p:sp>
        <p:nvSpPr>
          <p:cNvPr id="1650" name="Google Shape;1650;p52"/>
          <p:cNvSpPr txBox="1">
            <a:spLocks noGrp="1"/>
          </p:cNvSpPr>
          <p:nvPr>
            <p:ph type="title" idx="4294967295"/>
          </p:nvPr>
        </p:nvSpPr>
        <p:spPr>
          <a:xfrm>
            <a:off x="720000" y="1589744"/>
            <a:ext cx="1038300" cy="5028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01</a:t>
            </a:r>
            <a:endParaRPr sz="2500"/>
          </a:p>
        </p:txBody>
      </p:sp>
      <p:sp>
        <p:nvSpPr>
          <p:cNvPr id="1651" name="Google Shape;1651;p52"/>
          <p:cNvSpPr txBox="1"/>
          <p:nvPr/>
        </p:nvSpPr>
        <p:spPr>
          <a:xfrm>
            <a:off x="1758300" y="3410894"/>
            <a:ext cx="2385000" cy="502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Acceptance</a:t>
            </a:r>
            <a:endParaRPr sz="2000" b="1">
              <a:solidFill>
                <a:schemeClr val="dk1"/>
              </a:solidFill>
              <a:latin typeface="Plus Jakarta Sans"/>
              <a:ea typeface="Plus Jakarta Sans"/>
              <a:cs typeface="Plus Jakarta Sans"/>
              <a:sym typeface="Plus Jakarta Sans"/>
            </a:endParaRPr>
          </a:p>
        </p:txBody>
      </p:sp>
      <p:sp>
        <p:nvSpPr>
          <p:cNvPr id="1652" name="Google Shape;1652;p52"/>
          <p:cNvSpPr txBox="1"/>
          <p:nvPr/>
        </p:nvSpPr>
        <p:spPr>
          <a:xfrm>
            <a:off x="1758300" y="3845151"/>
            <a:ext cx="23850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Earth is the third planet from the Sun</a:t>
            </a:r>
            <a:endParaRPr>
              <a:solidFill>
                <a:schemeClr val="dk1"/>
              </a:solidFill>
              <a:latin typeface="Quicksand Medium"/>
              <a:ea typeface="Quicksand Medium"/>
              <a:cs typeface="Quicksand Medium"/>
              <a:sym typeface="Quicksand Medium"/>
            </a:endParaRPr>
          </a:p>
        </p:txBody>
      </p:sp>
      <p:sp>
        <p:nvSpPr>
          <p:cNvPr id="1653" name="Google Shape;1653;p52"/>
          <p:cNvSpPr txBox="1">
            <a:spLocks noGrp="1"/>
          </p:cNvSpPr>
          <p:nvPr>
            <p:ph type="title" idx="4294967295"/>
          </p:nvPr>
        </p:nvSpPr>
        <p:spPr>
          <a:xfrm>
            <a:off x="720000" y="3410894"/>
            <a:ext cx="1038300" cy="5028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03</a:t>
            </a:r>
            <a:endParaRPr sz="2500"/>
          </a:p>
        </p:txBody>
      </p:sp>
      <p:sp>
        <p:nvSpPr>
          <p:cNvPr id="1654" name="Google Shape;1654;p52"/>
          <p:cNvSpPr txBox="1"/>
          <p:nvPr/>
        </p:nvSpPr>
        <p:spPr>
          <a:xfrm>
            <a:off x="6045775" y="1589744"/>
            <a:ext cx="2385000" cy="502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Application</a:t>
            </a:r>
            <a:endParaRPr sz="2000" b="1">
              <a:solidFill>
                <a:schemeClr val="dk1"/>
              </a:solidFill>
              <a:latin typeface="Plus Jakarta Sans"/>
              <a:ea typeface="Plus Jakarta Sans"/>
              <a:cs typeface="Plus Jakarta Sans"/>
              <a:sym typeface="Plus Jakarta Sans"/>
            </a:endParaRPr>
          </a:p>
        </p:txBody>
      </p:sp>
      <p:sp>
        <p:nvSpPr>
          <p:cNvPr id="1655" name="Google Shape;1655;p52"/>
          <p:cNvSpPr txBox="1"/>
          <p:nvPr/>
        </p:nvSpPr>
        <p:spPr>
          <a:xfrm>
            <a:off x="6045775" y="2016351"/>
            <a:ext cx="23850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a cold planet</a:t>
            </a:r>
            <a:endParaRPr>
              <a:solidFill>
                <a:schemeClr val="dk1"/>
              </a:solidFill>
              <a:latin typeface="Quicksand Medium"/>
              <a:ea typeface="Quicksand Medium"/>
              <a:cs typeface="Quicksand Medium"/>
              <a:sym typeface="Quicksand Medium"/>
            </a:endParaRPr>
          </a:p>
        </p:txBody>
      </p:sp>
      <p:sp>
        <p:nvSpPr>
          <p:cNvPr id="1656" name="Google Shape;1656;p52"/>
          <p:cNvSpPr txBox="1">
            <a:spLocks noGrp="1"/>
          </p:cNvSpPr>
          <p:nvPr>
            <p:ph type="title" idx="4294967295"/>
          </p:nvPr>
        </p:nvSpPr>
        <p:spPr>
          <a:xfrm>
            <a:off x="5007475" y="1589744"/>
            <a:ext cx="1038300" cy="5028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02</a:t>
            </a:r>
            <a:endParaRPr sz="2500"/>
          </a:p>
        </p:txBody>
      </p:sp>
      <p:sp>
        <p:nvSpPr>
          <p:cNvPr id="1657" name="Google Shape;1657;p52"/>
          <p:cNvSpPr txBox="1"/>
          <p:nvPr/>
        </p:nvSpPr>
        <p:spPr>
          <a:xfrm>
            <a:off x="6045775" y="3410894"/>
            <a:ext cx="2385000" cy="502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Enrollment</a:t>
            </a:r>
            <a:endParaRPr sz="2000" b="1">
              <a:solidFill>
                <a:schemeClr val="dk1"/>
              </a:solidFill>
              <a:latin typeface="Plus Jakarta Sans"/>
              <a:ea typeface="Plus Jakarta Sans"/>
              <a:cs typeface="Plus Jakarta Sans"/>
              <a:sym typeface="Plus Jakarta Sans"/>
            </a:endParaRPr>
          </a:p>
        </p:txBody>
      </p:sp>
      <p:sp>
        <p:nvSpPr>
          <p:cNvPr id="1658" name="Google Shape;1658;p52"/>
          <p:cNvSpPr txBox="1"/>
          <p:nvPr/>
        </p:nvSpPr>
        <p:spPr>
          <a:xfrm>
            <a:off x="6045775" y="3845151"/>
            <a:ext cx="23850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Venus is the second planet from the Sun</a:t>
            </a:r>
            <a:endParaRPr>
              <a:solidFill>
                <a:schemeClr val="dk1"/>
              </a:solidFill>
              <a:latin typeface="Quicksand Medium"/>
              <a:ea typeface="Quicksand Medium"/>
              <a:cs typeface="Quicksand Medium"/>
              <a:sym typeface="Quicksand Medium"/>
            </a:endParaRPr>
          </a:p>
        </p:txBody>
      </p:sp>
      <p:sp>
        <p:nvSpPr>
          <p:cNvPr id="1659" name="Google Shape;1659;p52"/>
          <p:cNvSpPr txBox="1">
            <a:spLocks noGrp="1"/>
          </p:cNvSpPr>
          <p:nvPr>
            <p:ph type="title" idx="4294967295"/>
          </p:nvPr>
        </p:nvSpPr>
        <p:spPr>
          <a:xfrm>
            <a:off x="5007475" y="3410894"/>
            <a:ext cx="1038300" cy="5028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04</a:t>
            </a:r>
            <a:endParaRPr sz="2500"/>
          </a:p>
        </p:txBody>
      </p:sp>
      <p:sp>
        <p:nvSpPr>
          <p:cNvPr id="1660" name="Google Shape;1660;p52"/>
          <p:cNvSpPr/>
          <p:nvPr/>
        </p:nvSpPr>
        <p:spPr>
          <a:xfrm>
            <a:off x="1036350" y="6490100"/>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cxnSp>
        <p:nvCxnSpPr>
          <p:cNvPr id="1661" name="Google Shape;1661;p52"/>
          <p:cNvCxnSpPr>
            <a:stCxn id="1650" idx="0"/>
            <a:endCxn id="1656" idx="0"/>
          </p:cNvCxnSpPr>
          <p:nvPr/>
        </p:nvCxnSpPr>
        <p:spPr>
          <a:xfrm rot="-5400000" flipH="1">
            <a:off x="3382650" y="-553756"/>
            <a:ext cx="600" cy="4287600"/>
          </a:xfrm>
          <a:prstGeom prst="bentConnector3">
            <a:avLst>
              <a:gd name="adj1" fmla="val -39687500"/>
            </a:avLst>
          </a:prstGeom>
          <a:noFill/>
          <a:ln w="19050" cap="flat" cmpd="sng">
            <a:solidFill>
              <a:schemeClr val="dk1"/>
            </a:solidFill>
            <a:prstDash val="solid"/>
            <a:round/>
            <a:headEnd type="none" w="med" len="med"/>
            <a:tailEnd type="diamond" w="med" len="med"/>
          </a:ln>
        </p:spPr>
      </p:cxnSp>
      <p:cxnSp>
        <p:nvCxnSpPr>
          <p:cNvPr id="1662" name="Google Shape;1662;p52"/>
          <p:cNvCxnSpPr>
            <a:stCxn id="1656" idx="2"/>
            <a:endCxn id="1653" idx="0"/>
          </p:cNvCxnSpPr>
          <p:nvPr/>
        </p:nvCxnSpPr>
        <p:spPr>
          <a:xfrm rot="5400000">
            <a:off x="2723575" y="607994"/>
            <a:ext cx="1318500" cy="4287600"/>
          </a:xfrm>
          <a:prstGeom prst="bentConnector3">
            <a:avLst>
              <a:gd name="adj1" fmla="val 67774"/>
            </a:avLst>
          </a:prstGeom>
          <a:noFill/>
          <a:ln w="19050" cap="flat" cmpd="sng">
            <a:solidFill>
              <a:schemeClr val="dk1"/>
            </a:solidFill>
            <a:prstDash val="solid"/>
            <a:round/>
            <a:headEnd type="none" w="med" len="med"/>
            <a:tailEnd type="diamond" w="med" len="med"/>
          </a:ln>
        </p:spPr>
      </p:cxnSp>
      <p:cxnSp>
        <p:nvCxnSpPr>
          <p:cNvPr id="1663" name="Google Shape;1663;p52"/>
          <p:cNvCxnSpPr>
            <a:stCxn id="1651" idx="3"/>
            <a:endCxn id="1659" idx="1"/>
          </p:cNvCxnSpPr>
          <p:nvPr/>
        </p:nvCxnSpPr>
        <p:spPr>
          <a:xfrm>
            <a:off x="4143300" y="3662294"/>
            <a:ext cx="864300" cy="600"/>
          </a:xfrm>
          <a:prstGeom prst="bentConnector3">
            <a:avLst>
              <a:gd name="adj1" fmla="val 49993"/>
            </a:avLst>
          </a:prstGeom>
          <a:noFill/>
          <a:ln w="19050" cap="flat" cmpd="sng">
            <a:solidFill>
              <a:schemeClr val="dk1"/>
            </a:solidFill>
            <a:prstDash val="solid"/>
            <a:round/>
            <a:headEnd type="none" w="med" len="med"/>
            <a:tailEnd type="diamond"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667"/>
        <p:cNvGrpSpPr/>
        <p:nvPr/>
      </p:nvGrpSpPr>
      <p:grpSpPr>
        <a:xfrm>
          <a:off x="0" y="0"/>
          <a:ext cx="0" cy="0"/>
          <a:chOff x="0" y="0"/>
          <a:chExt cx="0" cy="0"/>
        </a:xfrm>
      </p:grpSpPr>
      <p:sp>
        <p:nvSpPr>
          <p:cNvPr id="1668" name="Google Shape;1668;p53"/>
          <p:cNvSpPr txBox="1">
            <a:spLocks noGrp="1"/>
          </p:cNvSpPr>
          <p:nvPr>
            <p:ph type="title"/>
          </p:nvPr>
        </p:nvSpPr>
        <p:spPr>
          <a:xfrm>
            <a:off x="713225" y="539500"/>
            <a:ext cx="771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Special reminders</a:t>
            </a:r>
            <a:endParaRPr/>
          </a:p>
        </p:txBody>
      </p:sp>
      <p:sp>
        <p:nvSpPr>
          <p:cNvPr id="1669" name="Google Shape;1669;p53"/>
          <p:cNvSpPr txBox="1">
            <a:spLocks noGrp="1"/>
          </p:cNvSpPr>
          <p:nvPr>
            <p:ph type="subTitle" idx="1"/>
          </p:nvPr>
        </p:nvSpPr>
        <p:spPr>
          <a:xfrm>
            <a:off x="1767150" y="1685025"/>
            <a:ext cx="5609700" cy="219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br>
              <a:rPr lang="en"/>
            </a:br>
            <a:r>
              <a:rPr lang="en"/>
              <a:t>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673"/>
        <p:cNvGrpSpPr/>
        <p:nvPr/>
      </p:nvGrpSpPr>
      <p:grpSpPr>
        <a:xfrm>
          <a:off x="0" y="0"/>
          <a:ext cx="0" cy="0"/>
          <a:chOff x="0" y="0"/>
          <a:chExt cx="0" cy="0"/>
        </a:xfrm>
      </p:grpSpPr>
      <p:sp>
        <p:nvSpPr>
          <p:cNvPr id="1674" name="Google Shape;1674;p54"/>
          <p:cNvSpPr txBox="1">
            <a:spLocks noGrp="1"/>
          </p:cNvSpPr>
          <p:nvPr>
            <p:ph type="title"/>
          </p:nvPr>
        </p:nvSpPr>
        <p:spPr>
          <a:xfrm>
            <a:off x="2308375" y="540000"/>
            <a:ext cx="4527300" cy="118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675" name="Google Shape;1675;p54"/>
          <p:cNvSpPr txBox="1">
            <a:spLocks noGrp="1"/>
          </p:cNvSpPr>
          <p:nvPr>
            <p:ph type="subTitle" idx="1"/>
          </p:nvPr>
        </p:nvSpPr>
        <p:spPr>
          <a:xfrm>
            <a:off x="2308325" y="1567125"/>
            <a:ext cx="45273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Quicksand"/>
                <a:ea typeface="Quicksand"/>
                <a:cs typeface="Quicksand"/>
                <a:sym typeface="Quicksand"/>
              </a:rPr>
              <a:t>Do you have any questions?</a:t>
            </a:r>
            <a:endParaRPr b="1">
              <a:latin typeface="Quicksand"/>
              <a:ea typeface="Quicksand"/>
              <a:cs typeface="Quicksand"/>
              <a:sym typeface="Quicksand"/>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676" name="Google Shape;1676;p54"/>
          <p:cNvSpPr txBox="1"/>
          <p:nvPr/>
        </p:nvSpPr>
        <p:spPr>
          <a:xfrm>
            <a:off x="2308350" y="4196975"/>
            <a:ext cx="45273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Quicksand Medium"/>
                <a:ea typeface="Quicksand Medium"/>
                <a:cs typeface="Quicksand Medium"/>
                <a:sym typeface="Quicksand Medium"/>
              </a:rPr>
              <a:t>Please keep this slide for attribution</a:t>
            </a:r>
            <a:endParaRPr sz="1100">
              <a:solidFill>
                <a:schemeClr val="lt1"/>
              </a:solidFill>
              <a:latin typeface="Quicksand Medium"/>
              <a:ea typeface="Quicksand Medium"/>
              <a:cs typeface="Quicksand Medium"/>
              <a:sym typeface="Quicksand Medium"/>
            </a:endParaRPr>
          </a:p>
        </p:txBody>
      </p:sp>
      <p:sp>
        <p:nvSpPr>
          <p:cNvPr id="1677" name="Google Shape;1677;p54"/>
          <p:cNvSpPr/>
          <p:nvPr/>
        </p:nvSpPr>
        <p:spPr>
          <a:xfrm>
            <a:off x="3234725" y="29109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78" name="Google Shape;1678;p54"/>
          <p:cNvSpPr/>
          <p:nvPr/>
        </p:nvSpPr>
        <p:spPr>
          <a:xfrm>
            <a:off x="4217700" y="29109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79" name="Google Shape;1679;p54"/>
          <p:cNvSpPr/>
          <p:nvPr/>
        </p:nvSpPr>
        <p:spPr>
          <a:xfrm>
            <a:off x="5200675" y="29109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80" name="Google Shape;1680;p54"/>
          <p:cNvSpPr/>
          <p:nvPr/>
        </p:nvSpPr>
        <p:spPr>
          <a:xfrm>
            <a:off x="3422502" y="2995778"/>
            <a:ext cx="333050" cy="333050"/>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1" name="Google Shape;1681;p54"/>
          <p:cNvGrpSpPr/>
          <p:nvPr/>
        </p:nvGrpSpPr>
        <p:grpSpPr>
          <a:xfrm>
            <a:off x="4405445" y="2995782"/>
            <a:ext cx="333111" cy="333036"/>
            <a:chOff x="812101" y="2571761"/>
            <a:chExt cx="417066" cy="417024"/>
          </a:xfrm>
        </p:grpSpPr>
        <p:sp>
          <p:nvSpPr>
            <p:cNvPr id="1682" name="Google Shape;1682;p5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54"/>
          <p:cNvGrpSpPr/>
          <p:nvPr/>
        </p:nvGrpSpPr>
        <p:grpSpPr>
          <a:xfrm>
            <a:off x="5388436" y="2995782"/>
            <a:ext cx="333077" cy="333036"/>
            <a:chOff x="1323129" y="2571761"/>
            <a:chExt cx="417024" cy="417024"/>
          </a:xfrm>
        </p:grpSpPr>
        <p:sp>
          <p:nvSpPr>
            <p:cNvPr id="1687" name="Google Shape;1687;p5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694"/>
        <p:cNvGrpSpPr/>
        <p:nvPr/>
      </p:nvGrpSpPr>
      <p:grpSpPr>
        <a:xfrm>
          <a:off x="0" y="0"/>
          <a:ext cx="0" cy="0"/>
          <a:chOff x="0" y="0"/>
          <a:chExt cx="0" cy="0"/>
        </a:xfrm>
      </p:grpSpPr>
      <p:sp>
        <p:nvSpPr>
          <p:cNvPr id="1695" name="Google Shape;1695;p5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696" name="Google Shape;1696;p55"/>
          <p:cNvGrpSpPr/>
          <p:nvPr/>
        </p:nvGrpSpPr>
        <p:grpSpPr>
          <a:xfrm>
            <a:off x="1379490" y="1316126"/>
            <a:ext cx="375349" cy="427112"/>
            <a:chOff x="1663854" y="1392326"/>
            <a:chExt cx="375349" cy="427112"/>
          </a:xfrm>
        </p:grpSpPr>
        <p:sp>
          <p:nvSpPr>
            <p:cNvPr id="1697" name="Google Shape;1697;p55"/>
            <p:cNvSpPr/>
            <p:nvPr/>
          </p:nvSpPr>
          <p:spPr>
            <a:xfrm>
              <a:off x="1688885" y="1392326"/>
              <a:ext cx="325316" cy="427112"/>
            </a:xfrm>
            <a:custGeom>
              <a:avLst/>
              <a:gdLst/>
              <a:ahLst/>
              <a:cxnLst/>
              <a:rect l="l" t="t" r="r" b="b"/>
              <a:pathLst>
                <a:path w="11476" h="15067" extrusionOk="0">
                  <a:moveTo>
                    <a:pt x="5738" y="884"/>
                  </a:moveTo>
                  <a:cubicBezTo>
                    <a:pt x="7442" y="884"/>
                    <a:pt x="8828" y="2269"/>
                    <a:pt x="8828" y="3974"/>
                  </a:cubicBezTo>
                  <a:cubicBezTo>
                    <a:pt x="8828" y="4801"/>
                    <a:pt x="8506" y="5578"/>
                    <a:pt x="7917" y="6161"/>
                  </a:cubicBezTo>
                  <a:cubicBezTo>
                    <a:pt x="7333" y="6740"/>
                    <a:pt x="6970" y="7466"/>
                    <a:pt x="6870" y="8240"/>
                  </a:cubicBezTo>
                  <a:lnTo>
                    <a:pt x="6180" y="8240"/>
                  </a:lnTo>
                  <a:lnTo>
                    <a:pt x="6180" y="5333"/>
                  </a:lnTo>
                  <a:lnTo>
                    <a:pt x="7226" y="4285"/>
                  </a:lnTo>
                  <a:cubicBezTo>
                    <a:pt x="7399" y="4113"/>
                    <a:pt x="7399" y="3833"/>
                    <a:pt x="7226" y="3661"/>
                  </a:cubicBezTo>
                  <a:cubicBezTo>
                    <a:pt x="7140" y="3575"/>
                    <a:pt x="7027" y="3532"/>
                    <a:pt x="6914" y="3532"/>
                  </a:cubicBezTo>
                  <a:cubicBezTo>
                    <a:pt x="6802" y="3532"/>
                    <a:pt x="6689" y="3575"/>
                    <a:pt x="6603" y="3661"/>
                  </a:cubicBezTo>
                  <a:lnTo>
                    <a:pt x="5738" y="4526"/>
                  </a:lnTo>
                  <a:lnTo>
                    <a:pt x="4874" y="3661"/>
                  </a:lnTo>
                  <a:cubicBezTo>
                    <a:pt x="4787" y="3575"/>
                    <a:pt x="4674" y="3532"/>
                    <a:pt x="4561" y="3532"/>
                  </a:cubicBezTo>
                  <a:cubicBezTo>
                    <a:pt x="4448" y="3532"/>
                    <a:pt x="4335" y="3575"/>
                    <a:pt x="4249" y="3661"/>
                  </a:cubicBezTo>
                  <a:cubicBezTo>
                    <a:pt x="4077" y="3833"/>
                    <a:pt x="4077" y="4113"/>
                    <a:pt x="4249" y="4285"/>
                  </a:cubicBezTo>
                  <a:lnTo>
                    <a:pt x="5297" y="5333"/>
                  </a:lnTo>
                  <a:lnTo>
                    <a:pt x="5297" y="8240"/>
                  </a:lnTo>
                  <a:lnTo>
                    <a:pt x="4606" y="8240"/>
                  </a:lnTo>
                  <a:cubicBezTo>
                    <a:pt x="4505" y="7466"/>
                    <a:pt x="4143" y="6740"/>
                    <a:pt x="3558" y="6161"/>
                  </a:cubicBezTo>
                  <a:cubicBezTo>
                    <a:pt x="2972" y="5577"/>
                    <a:pt x="2648" y="4801"/>
                    <a:pt x="2648" y="3974"/>
                  </a:cubicBezTo>
                  <a:cubicBezTo>
                    <a:pt x="2648" y="2271"/>
                    <a:pt x="4034" y="884"/>
                    <a:pt x="5738" y="884"/>
                  </a:cubicBezTo>
                  <a:close/>
                  <a:moveTo>
                    <a:pt x="6840" y="9123"/>
                  </a:moveTo>
                  <a:lnTo>
                    <a:pt x="6840" y="10006"/>
                  </a:lnTo>
                  <a:lnTo>
                    <a:pt x="4634" y="10006"/>
                  </a:lnTo>
                  <a:lnTo>
                    <a:pt x="4634" y="9123"/>
                  </a:lnTo>
                  <a:close/>
                  <a:moveTo>
                    <a:pt x="6303" y="10888"/>
                  </a:moveTo>
                  <a:lnTo>
                    <a:pt x="6008" y="11771"/>
                  </a:lnTo>
                  <a:lnTo>
                    <a:pt x="5468" y="11771"/>
                  </a:lnTo>
                  <a:lnTo>
                    <a:pt x="5173" y="10888"/>
                  </a:lnTo>
                  <a:close/>
                  <a:moveTo>
                    <a:pt x="4243" y="10888"/>
                  </a:moveTo>
                  <a:lnTo>
                    <a:pt x="4691" y="12231"/>
                  </a:lnTo>
                  <a:lnTo>
                    <a:pt x="4215" y="14184"/>
                  </a:lnTo>
                  <a:lnTo>
                    <a:pt x="883" y="14184"/>
                  </a:lnTo>
                  <a:cubicBezTo>
                    <a:pt x="891" y="12365"/>
                    <a:pt x="2373" y="10888"/>
                    <a:pt x="4193" y="10888"/>
                  </a:cubicBezTo>
                  <a:close/>
                  <a:moveTo>
                    <a:pt x="5980" y="12655"/>
                  </a:moveTo>
                  <a:lnTo>
                    <a:pt x="6353" y="14184"/>
                  </a:lnTo>
                  <a:lnTo>
                    <a:pt x="5123" y="14184"/>
                  </a:lnTo>
                  <a:lnTo>
                    <a:pt x="5496" y="12655"/>
                  </a:lnTo>
                  <a:close/>
                  <a:moveTo>
                    <a:pt x="7283" y="10888"/>
                  </a:moveTo>
                  <a:cubicBezTo>
                    <a:pt x="9103" y="10888"/>
                    <a:pt x="10585" y="12365"/>
                    <a:pt x="10593" y="14184"/>
                  </a:cubicBezTo>
                  <a:lnTo>
                    <a:pt x="7261" y="14184"/>
                  </a:lnTo>
                  <a:lnTo>
                    <a:pt x="6785" y="12231"/>
                  </a:lnTo>
                  <a:lnTo>
                    <a:pt x="7232" y="10888"/>
                  </a:lnTo>
                  <a:close/>
                  <a:moveTo>
                    <a:pt x="5738" y="1"/>
                  </a:moveTo>
                  <a:cubicBezTo>
                    <a:pt x="3547" y="1"/>
                    <a:pt x="1766" y="1783"/>
                    <a:pt x="1766" y="3974"/>
                  </a:cubicBezTo>
                  <a:cubicBezTo>
                    <a:pt x="1766" y="5037"/>
                    <a:pt x="2180" y="6037"/>
                    <a:pt x="2936" y="6787"/>
                  </a:cubicBezTo>
                  <a:cubicBezTo>
                    <a:pt x="3462" y="7310"/>
                    <a:pt x="3752" y="7982"/>
                    <a:pt x="3752" y="8682"/>
                  </a:cubicBezTo>
                  <a:lnTo>
                    <a:pt x="3752" y="10029"/>
                  </a:lnTo>
                  <a:cubicBezTo>
                    <a:pt x="1645" y="10250"/>
                    <a:pt x="1" y="12035"/>
                    <a:pt x="1" y="14199"/>
                  </a:cubicBezTo>
                  <a:lnTo>
                    <a:pt x="1" y="14626"/>
                  </a:lnTo>
                  <a:cubicBezTo>
                    <a:pt x="1" y="14869"/>
                    <a:pt x="198" y="15066"/>
                    <a:pt x="441" y="15066"/>
                  </a:cubicBezTo>
                  <a:lnTo>
                    <a:pt x="11034" y="15066"/>
                  </a:lnTo>
                  <a:cubicBezTo>
                    <a:pt x="11277" y="15066"/>
                    <a:pt x="11476" y="14869"/>
                    <a:pt x="11476" y="14626"/>
                  </a:cubicBezTo>
                  <a:lnTo>
                    <a:pt x="11476" y="14199"/>
                  </a:lnTo>
                  <a:cubicBezTo>
                    <a:pt x="11476" y="12035"/>
                    <a:pt x="9829" y="10250"/>
                    <a:pt x="7724" y="10029"/>
                  </a:cubicBezTo>
                  <a:lnTo>
                    <a:pt x="7724" y="8682"/>
                  </a:lnTo>
                  <a:cubicBezTo>
                    <a:pt x="7724" y="7983"/>
                    <a:pt x="8014" y="7310"/>
                    <a:pt x="8539" y="6787"/>
                  </a:cubicBezTo>
                  <a:cubicBezTo>
                    <a:pt x="9295" y="6037"/>
                    <a:pt x="9711" y="5037"/>
                    <a:pt x="9711" y="3974"/>
                  </a:cubicBezTo>
                  <a:cubicBezTo>
                    <a:pt x="9711" y="1783"/>
                    <a:pt x="7929" y="1"/>
                    <a:pt x="5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1989142" y="1492449"/>
              <a:ext cx="50062" cy="25031"/>
            </a:xfrm>
            <a:custGeom>
              <a:avLst/>
              <a:gdLst/>
              <a:ahLst/>
              <a:cxnLst/>
              <a:rect l="l" t="t" r="r" b="b"/>
              <a:pathLst>
                <a:path w="1766" h="883" extrusionOk="0">
                  <a:moveTo>
                    <a:pt x="442" y="1"/>
                  </a:moveTo>
                  <a:cubicBezTo>
                    <a:pt x="199" y="1"/>
                    <a:pt x="1" y="198"/>
                    <a:pt x="1" y="442"/>
                  </a:cubicBezTo>
                  <a:cubicBezTo>
                    <a:pt x="1" y="685"/>
                    <a:pt x="199" y="883"/>
                    <a:pt x="442" y="883"/>
                  </a:cubicBezTo>
                  <a:lnTo>
                    <a:pt x="1325" y="883"/>
                  </a:lnTo>
                  <a:cubicBezTo>
                    <a:pt x="1568" y="883"/>
                    <a:pt x="1766" y="685"/>
                    <a:pt x="1766" y="442"/>
                  </a:cubicBezTo>
                  <a:cubicBezTo>
                    <a:pt x="1766" y="198"/>
                    <a:pt x="1569"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1970716" y="1417385"/>
              <a:ext cx="50232" cy="37560"/>
            </a:xfrm>
            <a:custGeom>
              <a:avLst/>
              <a:gdLst/>
              <a:ahLst/>
              <a:cxnLst/>
              <a:rect l="l" t="t" r="r" b="b"/>
              <a:pathLst>
                <a:path w="1772" h="1325" extrusionOk="0">
                  <a:moveTo>
                    <a:pt x="1267" y="0"/>
                  </a:moveTo>
                  <a:cubicBezTo>
                    <a:pt x="1192" y="0"/>
                    <a:pt x="1116" y="19"/>
                    <a:pt x="1047" y="59"/>
                  </a:cubicBezTo>
                  <a:lnTo>
                    <a:pt x="283" y="500"/>
                  </a:lnTo>
                  <a:cubicBezTo>
                    <a:pt x="72" y="622"/>
                    <a:pt x="0" y="893"/>
                    <a:pt x="121" y="1104"/>
                  </a:cubicBezTo>
                  <a:cubicBezTo>
                    <a:pt x="203" y="1246"/>
                    <a:pt x="352" y="1325"/>
                    <a:pt x="504" y="1325"/>
                  </a:cubicBezTo>
                  <a:cubicBezTo>
                    <a:pt x="579" y="1325"/>
                    <a:pt x="655" y="1306"/>
                    <a:pt x="725" y="1266"/>
                  </a:cubicBezTo>
                  <a:lnTo>
                    <a:pt x="1488" y="824"/>
                  </a:lnTo>
                  <a:cubicBezTo>
                    <a:pt x="1699" y="703"/>
                    <a:pt x="1771" y="432"/>
                    <a:pt x="1651" y="221"/>
                  </a:cubicBezTo>
                  <a:cubicBezTo>
                    <a:pt x="1569"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1970659" y="1554984"/>
              <a:ext cx="50317" cy="37589"/>
            </a:xfrm>
            <a:custGeom>
              <a:avLst/>
              <a:gdLst/>
              <a:ahLst/>
              <a:cxnLst/>
              <a:rect l="l" t="t" r="r" b="b"/>
              <a:pathLst>
                <a:path w="1775" h="1326" extrusionOk="0">
                  <a:moveTo>
                    <a:pt x="505" y="0"/>
                  </a:moveTo>
                  <a:cubicBezTo>
                    <a:pt x="353" y="0"/>
                    <a:pt x="205" y="80"/>
                    <a:pt x="123" y="222"/>
                  </a:cubicBezTo>
                  <a:cubicBezTo>
                    <a:pt x="0" y="433"/>
                    <a:pt x="72" y="703"/>
                    <a:pt x="285" y="825"/>
                  </a:cubicBezTo>
                  <a:lnTo>
                    <a:pt x="1049" y="1267"/>
                  </a:lnTo>
                  <a:cubicBezTo>
                    <a:pt x="1118" y="1307"/>
                    <a:pt x="1194" y="1326"/>
                    <a:pt x="1269" y="1326"/>
                  </a:cubicBezTo>
                  <a:cubicBezTo>
                    <a:pt x="1422" y="1326"/>
                    <a:pt x="1570" y="1247"/>
                    <a:pt x="1652" y="1104"/>
                  </a:cubicBezTo>
                  <a:cubicBezTo>
                    <a:pt x="1774" y="893"/>
                    <a:pt x="1701" y="624"/>
                    <a:pt x="1490" y="501"/>
                  </a:cubicBezTo>
                  <a:lnTo>
                    <a:pt x="726" y="60"/>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1663854" y="1492449"/>
              <a:ext cx="50062" cy="25031"/>
            </a:xfrm>
            <a:custGeom>
              <a:avLst/>
              <a:gdLst/>
              <a:ahLst/>
              <a:cxnLst/>
              <a:rect l="l" t="t" r="r" b="b"/>
              <a:pathLst>
                <a:path w="1766" h="883" extrusionOk="0">
                  <a:moveTo>
                    <a:pt x="442" y="1"/>
                  </a:moveTo>
                  <a:cubicBezTo>
                    <a:pt x="199" y="1"/>
                    <a:pt x="1" y="198"/>
                    <a:pt x="1" y="442"/>
                  </a:cubicBezTo>
                  <a:cubicBezTo>
                    <a:pt x="1" y="685"/>
                    <a:pt x="199" y="883"/>
                    <a:pt x="442" y="883"/>
                  </a:cubicBezTo>
                  <a:lnTo>
                    <a:pt x="1324" y="883"/>
                  </a:lnTo>
                  <a:cubicBezTo>
                    <a:pt x="1568" y="883"/>
                    <a:pt x="1766" y="686"/>
                    <a:pt x="1766" y="442"/>
                  </a:cubicBezTo>
                  <a:cubicBezTo>
                    <a:pt x="1766" y="198"/>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1682110" y="1417356"/>
              <a:ext cx="50317" cy="37617"/>
            </a:xfrm>
            <a:custGeom>
              <a:avLst/>
              <a:gdLst/>
              <a:ahLst/>
              <a:cxnLst/>
              <a:rect l="l" t="t" r="r" b="b"/>
              <a:pathLst>
                <a:path w="1775" h="1327" extrusionOk="0">
                  <a:moveTo>
                    <a:pt x="505" y="1"/>
                  </a:moveTo>
                  <a:cubicBezTo>
                    <a:pt x="353" y="1"/>
                    <a:pt x="205" y="80"/>
                    <a:pt x="122" y="222"/>
                  </a:cubicBezTo>
                  <a:cubicBezTo>
                    <a:pt x="0" y="433"/>
                    <a:pt x="72" y="704"/>
                    <a:pt x="285" y="825"/>
                  </a:cubicBezTo>
                  <a:lnTo>
                    <a:pt x="1049" y="1267"/>
                  </a:lnTo>
                  <a:cubicBezTo>
                    <a:pt x="1118" y="1307"/>
                    <a:pt x="1194" y="1326"/>
                    <a:pt x="1270" y="1326"/>
                  </a:cubicBezTo>
                  <a:cubicBezTo>
                    <a:pt x="1422" y="1326"/>
                    <a:pt x="1570" y="1247"/>
                    <a:pt x="1652" y="1105"/>
                  </a:cubicBezTo>
                  <a:cubicBezTo>
                    <a:pt x="1774" y="894"/>
                    <a:pt x="1702" y="623"/>
                    <a:pt x="1490" y="501"/>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1682167" y="1555012"/>
              <a:ext cx="50232" cy="37560"/>
            </a:xfrm>
            <a:custGeom>
              <a:avLst/>
              <a:gdLst/>
              <a:ahLst/>
              <a:cxnLst/>
              <a:rect l="l" t="t" r="r" b="b"/>
              <a:pathLst>
                <a:path w="1772" h="1325" extrusionOk="0">
                  <a:moveTo>
                    <a:pt x="1266" y="1"/>
                  </a:moveTo>
                  <a:cubicBezTo>
                    <a:pt x="1191" y="1"/>
                    <a:pt x="1116" y="19"/>
                    <a:pt x="1047" y="59"/>
                  </a:cubicBezTo>
                  <a:lnTo>
                    <a:pt x="283" y="500"/>
                  </a:lnTo>
                  <a:cubicBezTo>
                    <a:pt x="72" y="623"/>
                    <a:pt x="0" y="892"/>
                    <a:pt x="120" y="1103"/>
                  </a:cubicBezTo>
                  <a:cubicBezTo>
                    <a:pt x="203" y="1245"/>
                    <a:pt x="352" y="1324"/>
                    <a:pt x="504" y="1324"/>
                  </a:cubicBezTo>
                  <a:cubicBezTo>
                    <a:pt x="579" y="1324"/>
                    <a:pt x="654" y="1305"/>
                    <a:pt x="724" y="1266"/>
                  </a:cubicBezTo>
                  <a:lnTo>
                    <a:pt x="1488" y="824"/>
                  </a:lnTo>
                  <a:cubicBezTo>
                    <a:pt x="1699" y="702"/>
                    <a:pt x="1771" y="432"/>
                    <a:pt x="1650" y="221"/>
                  </a:cubicBezTo>
                  <a:cubicBezTo>
                    <a:pt x="1568" y="80"/>
                    <a:pt x="1419" y="1"/>
                    <a:pt x="1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55"/>
          <p:cNvGrpSpPr/>
          <p:nvPr/>
        </p:nvGrpSpPr>
        <p:grpSpPr>
          <a:xfrm>
            <a:off x="2021346" y="1316154"/>
            <a:ext cx="427197" cy="427083"/>
            <a:chOff x="2338043" y="1392354"/>
            <a:chExt cx="427197" cy="427083"/>
          </a:xfrm>
        </p:grpSpPr>
        <p:sp>
          <p:nvSpPr>
            <p:cNvPr id="1705" name="Google Shape;1705;p55"/>
            <p:cNvSpPr/>
            <p:nvPr/>
          </p:nvSpPr>
          <p:spPr>
            <a:xfrm>
              <a:off x="2338043" y="1392354"/>
              <a:ext cx="427197" cy="427083"/>
            </a:xfrm>
            <a:custGeom>
              <a:avLst/>
              <a:gdLst/>
              <a:ahLst/>
              <a:cxnLst/>
              <a:rect l="l" t="t" r="r" b="b"/>
              <a:pathLst>
                <a:path w="15070" h="15066" extrusionOk="0">
                  <a:moveTo>
                    <a:pt x="7534" y="883"/>
                  </a:moveTo>
                  <a:cubicBezTo>
                    <a:pt x="8913" y="883"/>
                    <a:pt x="10035" y="2004"/>
                    <a:pt x="10035" y="3384"/>
                  </a:cubicBezTo>
                  <a:cubicBezTo>
                    <a:pt x="10035" y="4131"/>
                    <a:pt x="9704" y="4835"/>
                    <a:pt x="9124" y="5311"/>
                  </a:cubicBezTo>
                  <a:cubicBezTo>
                    <a:pt x="8751" y="5620"/>
                    <a:pt x="8502" y="6029"/>
                    <a:pt x="8414" y="6472"/>
                  </a:cubicBezTo>
                  <a:lnTo>
                    <a:pt x="7975" y="6472"/>
                  </a:lnTo>
                  <a:lnTo>
                    <a:pt x="7975" y="4154"/>
                  </a:lnTo>
                  <a:lnTo>
                    <a:pt x="8728" y="3400"/>
                  </a:lnTo>
                  <a:cubicBezTo>
                    <a:pt x="8901" y="3228"/>
                    <a:pt x="8901" y="2949"/>
                    <a:pt x="8728" y="2776"/>
                  </a:cubicBezTo>
                  <a:cubicBezTo>
                    <a:pt x="8642" y="2690"/>
                    <a:pt x="8529" y="2647"/>
                    <a:pt x="8416" y="2647"/>
                  </a:cubicBezTo>
                  <a:cubicBezTo>
                    <a:pt x="8304" y="2647"/>
                    <a:pt x="8191" y="2690"/>
                    <a:pt x="8104" y="2776"/>
                  </a:cubicBezTo>
                  <a:lnTo>
                    <a:pt x="7533" y="3347"/>
                  </a:lnTo>
                  <a:lnTo>
                    <a:pt x="6962" y="2776"/>
                  </a:lnTo>
                  <a:cubicBezTo>
                    <a:pt x="6876" y="2690"/>
                    <a:pt x="6763" y="2647"/>
                    <a:pt x="6650" y="2647"/>
                  </a:cubicBezTo>
                  <a:cubicBezTo>
                    <a:pt x="6537" y="2647"/>
                    <a:pt x="6424" y="2690"/>
                    <a:pt x="6338" y="2776"/>
                  </a:cubicBezTo>
                  <a:cubicBezTo>
                    <a:pt x="6165" y="2948"/>
                    <a:pt x="6165" y="3228"/>
                    <a:pt x="6338" y="3400"/>
                  </a:cubicBezTo>
                  <a:lnTo>
                    <a:pt x="7092" y="4154"/>
                  </a:lnTo>
                  <a:lnTo>
                    <a:pt x="7092" y="6472"/>
                  </a:lnTo>
                  <a:lnTo>
                    <a:pt x="6652" y="6472"/>
                  </a:lnTo>
                  <a:cubicBezTo>
                    <a:pt x="6565" y="6029"/>
                    <a:pt x="6317" y="5619"/>
                    <a:pt x="5942" y="5310"/>
                  </a:cubicBezTo>
                  <a:cubicBezTo>
                    <a:pt x="5363" y="4834"/>
                    <a:pt x="5031" y="4131"/>
                    <a:pt x="5031" y="3384"/>
                  </a:cubicBezTo>
                  <a:cubicBezTo>
                    <a:pt x="5033" y="2006"/>
                    <a:pt x="6155" y="883"/>
                    <a:pt x="7534" y="883"/>
                  </a:cubicBezTo>
                  <a:close/>
                  <a:moveTo>
                    <a:pt x="8381" y="7356"/>
                  </a:moveTo>
                  <a:lnTo>
                    <a:pt x="8381" y="8092"/>
                  </a:lnTo>
                  <a:cubicBezTo>
                    <a:pt x="8381" y="8173"/>
                    <a:pt x="8315" y="8238"/>
                    <a:pt x="8234" y="8238"/>
                  </a:cubicBezTo>
                  <a:lnTo>
                    <a:pt x="6837" y="8238"/>
                  </a:lnTo>
                  <a:cubicBezTo>
                    <a:pt x="6756" y="8238"/>
                    <a:pt x="6690" y="8173"/>
                    <a:pt x="6690" y="8092"/>
                  </a:cubicBezTo>
                  <a:lnTo>
                    <a:pt x="6690" y="7356"/>
                  </a:lnTo>
                  <a:close/>
                  <a:moveTo>
                    <a:pt x="14037" y="3826"/>
                  </a:moveTo>
                  <a:cubicBezTo>
                    <a:pt x="14118" y="3826"/>
                    <a:pt x="14184" y="3892"/>
                    <a:pt x="14184" y="3973"/>
                  </a:cubicBezTo>
                  <a:lnTo>
                    <a:pt x="14184" y="10005"/>
                  </a:lnTo>
                  <a:lnTo>
                    <a:pt x="885" y="10005"/>
                  </a:lnTo>
                  <a:lnTo>
                    <a:pt x="885" y="3973"/>
                  </a:lnTo>
                  <a:cubicBezTo>
                    <a:pt x="885" y="3892"/>
                    <a:pt x="951" y="3826"/>
                    <a:pt x="1032" y="3826"/>
                  </a:cubicBezTo>
                  <a:lnTo>
                    <a:pt x="4179" y="3826"/>
                  </a:lnTo>
                  <a:cubicBezTo>
                    <a:pt x="4290" y="4670"/>
                    <a:pt x="4714" y="5443"/>
                    <a:pt x="5382" y="5993"/>
                  </a:cubicBezTo>
                  <a:cubicBezTo>
                    <a:pt x="5651" y="6217"/>
                    <a:pt x="5805" y="6521"/>
                    <a:pt x="5805" y="6831"/>
                  </a:cubicBezTo>
                  <a:lnTo>
                    <a:pt x="5805" y="8092"/>
                  </a:lnTo>
                  <a:cubicBezTo>
                    <a:pt x="5805" y="8659"/>
                    <a:pt x="6267" y="9122"/>
                    <a:pt x="6836" y="9122"/>
                  </a:cubicBezTo>
                  <a:lnTo>
                    <a:pt x="8233" y="9122"/>
                  </a:lnTo>
                  <a:cubicBezTo>
                    <a:pt x="8800" y="9122"/>
                    <a:pt x="9263" y="8661"/>
                    <a:pt x="9263" y="8092"/>
                  </a:cubicBezTo>
                  <a:lnTo>
                    <a:pt x="9263" y="6831"/>
                  </a:lnTo>
                  <a:cubicBezTo>
                    <a:pt x="9263" y="6521"/>
                    <a:pt x="9417" y="6215"/>
                    <a:pt x="9687" y="5993"/>
                  </a:cubicBezTo>
                  <a:cubicBezTo>
                    <a:pt x="10354" y="5443"/>
                    <a:pt x="10779" y="4670"/>
                    <a:pt x="10889" y="3826"/>
                  </a:cubicBezTo>
                  <a:close/>
                  <a:moveTo>
                    <a:pt x="14184" y="10887"/>
                  </a:moveTo>
                  <a:lnTo>
                    <a:pt x="14184" y="11623"/>
                  </a:lnTo>
                  <a:cubicBezTo>
                    <a:pt x="14184" y="11704"/>
                    <a:pt x="14118" y="11770"/>
                    <a:pt x="14037" y="11770"/>
                  </a:cubicBezTo>
                  <a:lnTo>
                    <a:pt x="1032" y="11770"/>
                  </a:lnTo>
                  <a:cubicBezTo>
                    <a:pt x="951" y="11770"/>
                    <a:pt x="885" y="11704"/>
                    <a:pt x="885" y="11623"/>
                  </a:cubicBezTo>
                  <a:lnTo>
                    <a:pt x="885" y="10887"/>
                  </a:lnTo>
                  <a:close/>
                  <a:moveTo>
                    <a:pt x="8953" y="12654"/>
                  </a:moveTo>
                  <a:lnTo>
                    <a:pt x="9327" y="14183"/>
                  </a:lnTo>
                  <a:lnTo>
                    <a:pt x="5742" y="14183"/>
                  </a:lnTo>
                  <a:lnTo>
                    <a:pt x="6116" y="12654"/>
                  </a:lnTo>
                  <a:close/>
                  <a:moveTo>
                    <a:pt x="7534" y="1"/>
                  </a:moveTo>
                  <a:cubicBezTo>
                    <a:pt x="5819" y="1"/>
                    <a:pt x="4397" y="1284"/>
                    <a:pt x="4179" y="2942"/>
                  </a:cubicBezTo>
                  <a:lnTo>
                    <a:pt x="1032" y="2942"/>
                  </a:lnTo>
                  <a:cubicBezTo>
                    <a:pt x="464" y="2942"/>
                    <a:pt x="1" y="3404"/>
                    <a:pt x="1" y="3973"/>
                  </a:cubicBezTo>
                  <a:lnTo>
                    <a:pt x="1" y="11623"/>
                  </a:lnTo>
                  <a:cubicBezTo>
                    <a:pt x="1" y="12191"/>
                    <a:pt x="463" y="12654"/>
                    <a:pt x="1032" y="12654"/>
                  </a:cubicBezTo>
                  <a:lnTo>
                    <a:pt x="5207" y="12654"/>
                  </a:lnTo>
                  <a:lnTo>
                    <a:pt x="4835" y="14183"/>
                  </a:lnTo>
                  <a:lnTo>
                    <a:pt x="4004" y="14183"/>
                  </a:lnTo>
                  <a:cubicBezTo>
                    <a:pt x="3761" y="14183"/>
                    <a:pt x="3563" y="14381"/>
                    <a:pt x="3563" y="14625"/>
                  </a:cubicBezTo>
                  <a:cubicBezTo>
                    <a:pt x="3563" y="14868"/>
                    <a:pt x="3761" y="15065"/>
                    <a:pt x="4004" y="15065"/>
                  </a:cubicBezTo>
                  <a:lnTo>
                    <a:pt x="11066" y="15065"/>
                  </a:lnTo>
                  <a:cubicBezTo>
                    <a:pt x="11309" y="15065"/>
                    <a:pt x="11507" y="14868"/>
                    <a:pt x="11507" y="14625"/>
                  </a:cubicBezTo>
                  <a:cubicBezTo>
                    <a:pt x="11507" y="14381"/>
                    <a:pt x="11309" y="14183"/>
                    <a:pt x="11066" y="14183"/>
                  </a:cubicBezTo>
                  <a:lnTo>
                    <a:pt x="10236" y="14183"/>
                  </a:lnTo>
                  <a:lnTo>
                    <a:pt x="9863" y="12654"/>
                  </a:lnTo>
                  <a:lnTo>
                    <a:pt x="14038" y="12654"/>
                  </a:lnTo>
                  <a:cubicBezTo>
                    <a:pt x="14606" y="12654"/>
                    <a:pt x="15069" y="12192"/>
                    <a:pt x="15069" y="11623"/>
                  </a:cubicBezTo>
                  <a:lnTo>
                    <a:pt x="15069" y="3973"/>
                  </a:lnTo>
                  <a:cubicBezTo>
                    <a:pt x="15066" y="3405"/>
                    <a:pt x="14604" y="2942"/>
                    <a:pt x="14037" y="2942"/>
                  </a:cubicBezTo>
                  <a:lnTo>
                    <a:pt x="10889" y="2942"/>
                  </a:lnTo>
                  <a:cubicBezTo>
                    <a:pt x="10672" y="1284"/>
                    <a:pt x="9251" y="1"/>
                    <a:pt x="7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2662423" y="1409022"/>
              <a:ext cx="50232" cy="37589"/>
            </a:xfrm>
            <a:custGeom>
              <a:avLst/>
              <a:gdLst/>
              <a:ahLst/>
              <a:cxnLst/>
              <a:rect l="l" t="t" r="r" b="b"/>
              <a:pathLst>
                <a:path w="1772" h="1326" extrusionOk="0">
                  <a:moveTo>
                    <a:pt x="1268" y="1"/>
                  </a:moveTo>
                  <a:cubicBezTo>
                    <a:pt x="1193" y="1"/>
                    <a:pt x="1118" y="20"/>
                    <a:pt x="1048" y="59"/>
                  </a:cubicBezTo>
                  <a:lnTo>
                    <a:pt x="284" y="501"/>
                  </a:lnTo>
                  <a:cubicBezTo>
                    <a:pt x="73" y="623"/>
                    <a:pt x="1" y="893"/>
                    <a:pt x="122" y="1104"/>
                  </a:cubicBezTo>
                  <a:cubicBezTo>
                    <a:pt x="205" y="1245"/>
                    <a:pt x="354" y="1325"/>
                    <a:pt x="506" y="1325"/>
                  </a:cubicBezTo>
                  <a:cubicBezTo>
                    <a:pt x="581" y="1325"/>
                    <a:pt x="656" y="1306"/>
                    <a:pt x="725" y="1266"/>
                  </a:cubicBezTo>
                  <a:lnTo>
                    <a:pt x="1489" y="825"/>
                  </a:lnTo>
                  <a:cubicBezTo>
                    <a:pt x="1700" y="702"/>
                    <a:pt x="1772" y="433"/>
                    <a:pt x="1652" y="222"/>
                  </a:cubicBezTo>
                  <a:cubicBezTo>
                    <a:pt x="1569" y="80"/>
                    <a:pt x="1420"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2662423" y="1529953"/>
              <a:ext cx="50288" cy="37617"/>
            </a:xfrm>
            <a:custGeom>
              <a:avLst/>
              <a:gdLst/>
              <a:ahLst/>
              <a:cxnLst/>
              <a:rect l="l" t="t" r="r" b="b"/>
              <a:pathLst>
                <a:path w="1774" h="1327" extrusionOk="0">
                  <a:moveTo>
                    <a:pt x="507" y="1"/>
                  </a:moveTo>
                  <a:cubicBezTo>
                    <a:pt x="354" y="1"/>
                    <a:pt x="205" y="80"/>
                    <a:pt x="123" y="222"/>
                  </a:cubicBezTo>
                  <a:cubicBezTo>
                    <a:pt x="1" y="433"/>
                    <a:pt x="73" y="703"/>
                    <a:pt x="285" y="825"/>
                  </a:cubicBezTo>
                  <a:lnTo>
                    <a:pt x="1049" y="1267"/>
                  </a:lnTo>
                  <a:cubicBezTo>
                    <a:pt x="1119" y="1307"/>
                    <a:pt x="1195" y="1327"/>
                    <a:pt x="1270" y="1327"/>
                  </a:cubicBezTo>
                  <a:cubicBezTo>
                    <a:pt x="1422" y="1327"/>
                    <a:pt x="1570" y="1247"/>
                    <a:pt x="1653" y="1104"/>
                  </a:cubicBezTo>
                  <a:cubicBezTo>
                    <a:pt x="1774" y="894"/>
                    <a:pt x="1702" y="624"/>
                    <a:pt x="1491" y="501"/>
                  </a:cubicBezTo>
                  <a:lnTo>
                    <a:pt x="726" y="60"/>
                  </a:lnTo>
                  <a:cubicBezTo>
                    <a:pt x="657" y="20"/>
                    <a:pt x="581" y="1"/>
                    <a:pt x="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2390542" y="1409022"/>
              <a:ext cx="50288" cy="37589"/>
            </a:xfrm>
            <a:custGeom>
              <a:avLst/>
              <a:gdLst/>
              <a:ahLst/>
              <a:cxnLst/>
              <a:rect l="l" t="t" r="r" b="b"/>
              <a:pathLst>
                <a:path w="1774" h="1326" extrusionOk="0">
                  <a:moveTo>
                    <a:pt x="505" y="0"/>
                  </a:moveTo>
                  <a:cubicBezTo>
                    <a:pt x="352" y="0"/>
                    <a:pt x="203" y="79"/>
                    <a:pt x="122" y="222"/>
                  </a:cubicBezTo>
                  <a:cubicBezTo>
                    <a:pt x="0" y="433"/>
                    <a:pt x="72" y="702"/>
                    <a:pt x="283" y="825"/>
                  </a:cubicBezTo>
                  <a:lnTo>
                    <a:pt x="1048" y="1266"/>
                  </a:lnTo>
                  <a:cubicBezTo>
                    <a:pt x="1118" y="1307"/>
                    <a:pt x="1194" y="1326"/>
                    <a:pt x="1268" y="1326"/>
                  </a:cubicBezTo>
                  <a:cubicBezTo>
                    <a:pt x="1421" y="1326"/>
                    <a:pt x="1569" y="1246"/>
                    <a:pt x="1651" y="1104"/>
                  </a:cubicBezTo>
                  <a:cubicBezTo>
                    <a:pt x="1774" y="893"/>
                    <a:pt x="1701" y="623"/>
                    <a:pt x="1488" y="501"/>
                  </a:cubicBezTo>
                  <a:lnTo>
                    <a:pt x="725" y="59"/>
                  </a:lnTo>
                  <a:cubicBezTo>
                    <a:pt x="655"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2390542" y="1529981"/>
              <a:ext cx="50288" cy="37560"/>
            </a:xfrm>
            <a:custGeom>
              <a:avLst/>
              <a:gdLst/>
              <a:ahLst/>
              <a:cxnLst/>
              <a:rect l="l" t="t" r="r" b="b"/>
              <a:pathLst>
                <a:path w="1774" h="1325" extrusionOk="0">
                  <a:moveTo>
                    <a:pt x="1267" y="1"/>
                  </a:moveTo>
                  <a:cubicBezTo>
                    <a:pt x="1193" y="1"/>
                    <a:pt x="1117" y="19"/>
                    <a:pt x="1048" y="59"/>
                  </a:cubicBezTo>
                  <a:lnTo>
                    <a:pt x="283" y="500"/>
                  </a:lnTo>
                  <a:cubicBezTo>
                    <a:pt x="72" y="623"/>
                    <a:pt x="0" y="893"/>
                    <a:pt x="122" y="1103"/>
                  </a:cubicBezTo>
                  <a:cubicBezTo>
                    <a:pt x="203" y="1245"/>
                    <a:pt x="352" y="1324"/>
                    <a:pt x="505" y="1324"/>
                  </a:cubicBezTo>
                  <a:cubicBezTo>
                    <a:pt x="580" y="1324"/>
                    <a:pt x="656" y="1305"/>
                    <a:pt x="725" y="1266"/>
                  </a:cubicBezTo>
                  <a:lnTo>
                    <a:pt x="1488" y="824"/>
                  </a:lnTo>
                  <a:cubicBezTo>
                    <a:pt x="1701" y="702"/>
                    <a:pt x="1774" y="432"/>
                    <a:pt x="1651" y="221"/>
                  </a:cubicBezTo>
                  <a:cubicBezTo>
                    <a:pt x="1569" y="80"/>
                    <a:pt x="1420" y="1"/>
                    <a:pt x="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55"/>
          <p:cNvGrpSpPr/>
          <p:nvPr/>
        </p:nvGrpSpPr>
        <p:grpSpPr>
          <a:xfrm>
            <a:off x="2688493" y="1316126"/>
            <a:ext cx="428529" cy="427112"/>
            <a:chOff x="2984734" y="1392326"/>
            <a:chExt cx="428529" cy="427112"/>
          </a:xfrm>
        </p:grpSpPr>
        <p:sp>
          <p:nvSpPr>
            <p:cNvPr id="1711" name="Google Shape;1711;p55"/>
            <p:cNvSpPr/>
            <p:nvPr/>
          </p:nvSpPr>
          <p:spPr>
            <a:xfrm>
              <a:off x="2984734" y="1652584"/>
              <a:ext cx="428529" cy="166853"/>
            </a:xfrm>
            <a:custGeom>
              <a:avLst/>
              <a:gdLst/>
              <a:ahLst/>
              <a:cxnLst/>
              <a:rect l="l" t="t" r="r" b="b"/>
              <a:pathLst>
                <a:path w="15117" h="5886" extrusionOk="0">
                  <a:moveTo>
                    <a:pt x="12707" y="985"/>
                  </a:moveTo>
                  <a:lnTo>
                    <a:pt x="12707" y="2015"/>
                  </a:lnTo>
                  <a:lnTo>
                    <a:pt x="9151" y="2693"/>
                  </a:lnTo>
                  <a:cubicBezTo>
                    <a:pt x="8749" y="2769"/>
                    <a:pt x="8385" y="2940"/>
                    <a:pt x="8080" y="3178"/>
                  </a:cubicBezTo>
                  <a:cubicBezTo>
                    <a:pt x="8294" y="2399"/>
                    <a:pt x="8929" y="1782"/>
                    <a:pt x="9752" y="1608"/>
                  </a:cubicBezTo>
                  <a:lnTo>
                    <a:pt x="12707" y="985"/>
                  </a:lnTo>
                  <a:close/>
                  <a:moveTo>
                    <a:pt x="2409" y="985"/>
                  </a:moveTo>
                  <a:lnTo>
                    <a:pt x="5364" y="1608"/>
                  </a:lnTo>
                  <a:cubicBezTo>
                    <a:pt x="6187" y="1782"/>
                    <a:pt x="6821" y="2399"/>
                    <a:pt x="7037" y="3179"/>
                  </a:cubicBezTo>
                  <a:cubicBezTo>
                    <a:pt x="6732" y="2940"/>
                    <a:pt x="6368" y="2770"/>
                    <a:pt x="5966" y="2694"/>
                  </a:cubicBezTo>
                  <a:lnTo>
                    <a:pt x="2410" y="2016"/>
                  </a:lnTo>
                  <a:lnTo>
                    <a:pt x="2409" y="985"/>
                  </a:lnTo>
                  <a:close/>
                  <a:moveTo>
                    <a:pt x="1820" y="2802"/>
                  </a:moveTo>
                  <a:lnTo>
                    <a:pt x="5801" y="3559"/>
                  </a:lnTo>
                  <a:cubicBezTo>
                    <a:pt x="6493" y="3692"/>
                    <a:pt x="7014" y="4257"/>
                    <a:pt x="7103" y="4942"/>
                  </a:cubicBezTo>
                  <a:lnTo>
                    <a:pt x="1820" y="4283"/>
                  </a:lnTo>
                  <a:lnTo>
                    <a:pt x="1820" y="2802"/>
                  </a:lnTo>
                  <a:close/>
                  <a:moveTo>
                    <a:pt x="13294" y="2802"/>
                  </a:moveTo>
                  <a:lnTo>
                    <a:pt x="13294" y="4283"/>
                  </a:lnTo>
                  <a:lnTo>
                    <a:pt x="13295" y="4283"/>
                  </a:lnTo>
                  <a:lnTo>
                    <a:pt x="8012" y="4942"/>
                  </a:lnTo>
                  <a:cubicBezTo>
                    <a:pt x="8101" y="4257"/>
                    <a:pt x="8621" y="3692"/>
                    <a:pt x="9314" y="3559"/>
                  </a:cubicBezTo>
                  <a:lnTo>
                    <a:pt x="13294" y="2802"/>
                  </a:lnTo>
                  <a:close/>
                  <a:moveTo>
                    <a:pt x="1967" y="1"/>
                  </a:moveTo>
                  <a:cubicBezTo>
                    <a:pt x="1730" y="1"/>
                    <a:pt x="1527" y="194"/>
                    <a:pt x="1527" y="443"/>
                  </a:cubicBezTo>
                  <a:lnTo>
                    <a:pt x="1527" y="1848"/>
                  </a:lnTo>
                  <a:lnTo>
                    <a:pt x="1463" y="1834"/>
                  </a:lnTo>
                  <a:cubicBezTo>
                    <a:pt x="1435" y="1829"/>
                    <a:pt x="1407" y="1827"/>
                    <a:pt x="1380" y="1827"/>
                  </a:cubicBezTo>
                  <a:cubicBezTo>
                    <a:pt x="1142" y="1827"/>
                    <a:pt x="939" y="2020"/>
                    <a:pt x="939" y="2268"/>
                  </a:cubicBezTo>
                  <a:lnTo>
                    <a:pt x="939" y="4171"/>
                  </a:lnTo>
                  <a:lnTo>
                    <a:pt x="523" y="4119"/>
                  </a:lnTo>
                  <a:cubicBezTo>
                    <a:pt x="505" y="4117"/>
                    <a:pt x="486" y="4116"/>
                    <a:pt x="467" y="4116"/>
                  </a:cubicBezTo>
                  <a:cubicBezTo>
                    <a:pt x="249" y="4116"/>
                    <a:pt x="60" y="4280"/>
                    <a:pt x="31" y="4503"/>
                  </a:cubicBezTo>
                  <a:cubicBezTo>
                    <a:pt x="1" y="4745"/>
                    <a:pt x="172" y="4964"/>
                    <a:pt x="414" y="4995"/>
                  </a:cubicBezTo>
                  <a:lnTo>
                    <a:pt x="7505" y="5882"/>
                  </a:lnTo>
                  <a:cubicBezTo>
                    <a:pt x="7522" y="5884"/>
                    <a:pt x="7541" y="5885"/>
                    <a:pt x="7561" y="5885"/>
                  </a:cubicBezTo>
                  <a:cubicBezTo>
                    <a:pt x="7580" y="5885"/>
                    <a:pt x="7597" y="5884"/>
                    <a:pt x="7616" y="5882"/>
                  </a:cubicBezTo>
                  <a:lnTo>
                    <a:pt x="14707" y="4995"/>
                  </a:lnTo>
                  <a:cubicBezTo>
                    <a:pt x="14946" y="4966"/>
                    <a:pt x="15116" y="4745"/>
                    <a:pt x="15087" y="4503"/>
                  </a:cubicBezTo>
                  <a:cubicBezTo>
                    <a:pt x="15060" y="4280"/>
                    <a:pt x="14869" y="4116"/>
                    <a:pt x="14649" y="4116"/>
                  </a:cubicBezTo>
                  <a:cubicBezTo>
                    <a:pt x="14631" y="4116"/>
                    <a:pt x="14613" y="4117"/>
                    <a:pt x="14595" y="4119"/>
                  </a:cubicBezTo>
                  <a:lnTo>
                    <a:pt x="14179" y="4171"/>
                  </a:lnTo>
                  <a:lnTo>
                    <a:pt x="14179" y="2268"/>
                  </a:lnTo>
                  <a:cubicBezTo>
                    <a:pt x="14179" y="2020"/>
                    <a:pt x="13976" y="1827"/>
                    <a:pt x="13738" y="1827"/>
                  </a:cubicBezTo>
                  <a:cubicBezTo>
                    <a:pt x="13711" y="1827"/>
                    <a:pt x="13683" y="1829"/>
                    <a:pt x="13655" y="1834"/>
                  </a:cubicBezTo>
                  <a:lnTo>
                    <a:pt x="13591" y="1848"/>
                  </a:lnTo>
                  <a:lnTo>
                    <a:pt x="13591" y="443"/>
                  </a:lnTo>
                  <a:cubicBezTo>
                    <a:pt x="13591" y="194"/>
                    <a:pt x="13388" y="1"/>
                    <a:pt x="13151" y="1"/>
                  </a:cubicBezTo>
                  <a:cubicBezTo>
                    <a:pt x="13120" y="1"/>
                    <a:pt x="13089" y="4"/>
                    <a:pt x="13058" y="11"/>
                  </a:cubicBezTo>
                  <a:lnTo>
                    <a:pt x="9570" y="745"/>
                  </a:lnTo>
                  <a:cubicBezTo>
                    <a:pt x="8879" y="891"/>
                    <a:pt x="8254" y="1273"/>
                    <a:pt x="7809" y="1822"/>
                  </a:cubicBezTo>
                  <a:cubicBezTo>
                    <a:pt x="7717" y="1935"/>
                    <a:pt x="7634" y="2055"/>
                    <a:pt x="7560" y="2178"/>
                  </a:cubicBezTo>
                  <a:cubicBezTo>
                    <a:pt x="7484" y="2054"/>
                    <a:pt x="7402" y="1935"/>
                    <a:pt x="7309" y="1822"/>
                  </a:cubicBezTo>
                  <a:cubicBezTo>
                    <a:pt x="6865" y="1273"/>
                    <a:pt x="6238" y="891"/>
                    <a:pt x="5548" y="745"/>
                  </a:cubicBezTo>
                  <a:lnTo>
                    <a:pt x="2060" y="11"/>
                  </a:lnTo>
                  <a:cubicBezTo>
                    <a:pt x="2029" y="4"/>
                    <a:pt x="1998"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3103057" y="1392326"/>
              <a:ext cx="191856" cy="258586"/>
            </a:xfrm>
            <a:custGeom>
              <a:avLst/>
              <a:gdLst/>
              <a:ahLst/>
              <a:cxnLst/>
              <a:rect l="l" t="t" r="r" b="b"/>
              <a:pathLst>
                <a:path w="6768" h="9122" extrusionOk="0">
                  <a:moveTo>
                    <a:pt x="3383" y="884"/>
                  </a:moveTo>
                  <a:cubicBezTo>
                    <a:pt x="4762" y="884"/>
                    <a:pt x="5884" y="2005"/>
                    <a:pt x="5884" y="3385"/>
                  </a:cubicBezTo>
                  <a:cubicBezTo>
                    <a:pt x="5884" y="4132"/>
                    <a:pt x="5553" y="4836"/>
                    <a:pt x="4973" y="5312"/>
                  </a:cubicBezTo>
                  <a:cubicBezTo>
                    <a:pt x="4599" y="5621"/>
                    <a:pt x="4351" y="6030"/>
                    <a:pt x="4263" y="6473"/>
                  </a:cubicBezTo>
                  <a:lnTo>
                    <a:pt x="3824" y="6473"/>
                  </a:lnTo>
                  <a:lnTo>
                    <a:pt x="3824" y="4155"/>
                  </a:lnTo>
                  <a:lnTo>
                    <a:pt x="4577" y="3401"/>
                  </a:lnTo>
                  <a:cubicBezTo>
                    <a:pt x="4750" y="3229"/>
                    <a:pt x="4750" y="2950"/>
                    <a:pt x="4577" y="2777"/>
                  </a:cubicBezTo>
                  <a:cubicBezTo>
                    <a:pt x="4491" y="2691"/>
                    <a:pt x="4379" y="2648"/>
                    <a:pt x="4266" y="2648"/>
                  </a:cubicBezTo>
                  <a:cubicBezTo>
                    <a:pt x="4153" y="2648"/>
                    <a:pt x="4040" y="2691"/>
                    <a:pt x="3954" y="2777"/>
                  </a:cubicBezTo>
                  <a:lnTo>
                    <a:pt x="3382" y="3348"/>
                  </a:lnTo>
                  <a:lnTo>
                    <a:pt x="2811" y="2777"/>
                  </a:lnTo>
                  <a:cubicBezTo>
                    <a:pt x="2725" y="2691"/>
                    <a:pt x="2612" y="2648"/>
                    <a:pt x="2499" y="2648"/>
                  </a:cubicBezTo>
                  <a:cubicBezTo>
                    <a:pt x="2386" y="2648"/>
                    <a:pt x="2274" y="2691"/>
                    <a:pt x="2188" y="2777"/>
                  </a:cubicBezTo>
                  <a:cubicBezTo>
                    <a:pt x="2015" y="2949"/>
                    <a:pt x="2015" y="3229"/>
                    <a:pt x="2188" y="3401"/>
                  </a:cubicBezTo>
                  <a:lnTo>
                    <a:pt x="2941" y="4155"/>
                  </a:lnTo>
                  <a:lnTo>
                    <a:pt x="2941" y="6473"/>
                  </a:lnTo>
                  <a:lnTo>
                    <a:pt x="2502" y="6473"/>
                  </a:lnTo>
                  <a:cubicBezTo>
                    <a:pt x="2414" y="6030"/>
                    <a:pt x="2166" y="5620"/>
                    <a:pt x="1791" y="5311"/>
                  </a:cubicBezTo>
                  <a:cubicBezTo>
                    <a:pt x="1212" y="4835"/>
                    <a:pt x="881" y="4132"/>
                    <a:pt x="881" y="3385"/>
                  </a:cubicBezTo>
                  <a:cubicBezTo>
                    <a:pt x="883" y="2007"/>
                    <a:pt x="2004" y="884"/>
                    <a:pt x="3383" y="884"/>
                  </a:cubicBezTo>
                  <a:close/>
                  <a:moveTo>
                    <a:pt x="4231" y="7357"/>
                  </a:moveTo>
                  <a:lnTo>
                    <a:pt x="4231" y="8093"/>
                  </a:lnTo>
                  <a:lnTo>
                    <a:pt x="4230" y="8093"/>
                  </a:lnTo>
                  <a:cubicBezTo>
                    <a:pt x="4230" y="8174"/>
                    <a:pt x="4165" y="8239"/>
                    <a:pt x="4083" y="8239"/>
                  </a:cubicBezTo>
                  <a:lnTo>
                    <a:pt x="2687" y="8239"/>
                  </a:lnTo>
                  <a:cubicBezTo>
                    <a:pt x="2605" y="8239"/>
                    <a:pt x="2540" y="8174"/>
                    <a:pt x="2540" y="8093"/>
                  </a:cubicBezTo>
                  <a:lnTo>
                    <a:pt x="2540" y="7357"/>
                  </a:lnTo>
                  <a:close/>
                  <a:moveTo>
                    <a:pt x="3383" y="1"/>
                  </a:moveTo>
                  <a:cubicBezTo>
                    <a:pt x="1519" y="1"/>
                    <a:pt x="1" y="1519"/>
                    <a:pt x="1" y="3385"/>
                  </a:cubicBezTo>
                  <a:cubicBezTo>
                    <a:pt x="1" y="4398"/>
                    <a:pt x="449" y="5349"/>
                    <a:pt x="1232" y="5993"/>
                  </a:cubicBezTo>
                  <a:cubicBezTo>
                    <a:pt x="1500" y="6216"/>
                    <a:pt x="1655" y="6521"/>
                    <a:pt x="1655" y="6831"/>
                  </a:cubicBezTo>
                  <a:lnTo>
                    <a:pt x="1655" y="8092"/>
                  </a:lnTo>
                  <a:cubicBezTo>
                    <a:pt x="1655" y="8659"/>
                    <a:pt x="2117" y="9122"/>
                    <a:pt x="2686" y="9122"/>
                  </a:cubicBezTo>
                  <a:lnTo>
                    <a:pt x="4082" y="9122"/>
                  </a:lnTo>
                  <a:cubicBezTo>
                    <a:pt x="4649" y="9122"/>
                    <a:pt x="5112" y="8660"/>
                    <a:pt x="5112" y="8092"/>
                  </a:cubicBezTo>
                  <a:lnTo>
                    <a:pt x="5112" y="6831"/>
                  </a:lnTo>
                  <a:cubicBezTo>
                    <a:pt x="5112" y="6521"/>
                    <a:pt x="5267" y="6215"/>
                    <a:pt x="5536" y="5993"/>
                  </a:cubicBezTo>
                  <a:cubicBezTo>
                    <a:pt x="6319" y="5348"/>
                    <a:pt x="6767" y="4397"/>
                    <a:pt x="6767" y="3385"/>
                  </a:cubicBezTo>
                  <a:cubicBezTo>
                    <a:pt x="6767" y="1519"/>
                    <a:pt x="5249" y="1"/>
                    <a:pt x="3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3319944" y="1475752"/>
              <a:ext cx="50062" cy="25031"/>
            </a:xfrm>
            <a:custGeom>
              <a:avLst/>
              <a:gdLst/>
              <a:ahLst/>
              <a:cxnLst/>
              <a:rect l="l" t="t" r="r" b="b"/>
              <a:pathLst>
                <a:path w="1766" h="883" extrusionOk="0">
                  <a:moveTo>
                    <a:pt x="441" y="0"/>
                  </a:moveTo>
                  <a:cubicBezTo>
                    <a:pt x="198" y="0"/>
                    <a:pt x="0" y="199"/>
                    <a:pt x="0" y="442"/>
                  </a:cubicBezTo>
                  <a:cubicBezTo>
                    <a:pt x="0" y="684"/>
                    <a:pt x="198" y="883"/>
                    <a:pt x="441" y="883"/>
                  </a:cubicBezTo>
                  <a:lnTo>
                    <a:pt x="1324" y="883"/>
                  </a:lnTo>
                  <a:cubicBezTo>
                    <a:pt x="1567" y="883"/>
                    <a:pt x="1765" y="684"/>
                    <a:pt x="1765" y="442"/>
                  </a:cubicBezTo>
                  <a:cubicBezTo>
                    <a:pt x="1765" y="199"/>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3309795" y="1409022"/>
              <a:ext cx="50232" cy="37589"/>
            </a:xfrm>
            <a:custGeom>
              <a:avLst/>
              <a:gdLst/>
              <a:ahLst/>
              <a:cxnLst/>
              <a:rect l="l" t="t" r="r" b="b"/>
              <a:pathLst>
                <a:path w="1772" h="1326" extrusionOk="0">
                  <a:moveTo>
                    <a:pt x="1267" y="1"/>
                  </a:moveTo>
                  <a:cubicBezTo>
                    <a:pt x="1192" y="1"/>
                    <a:pt x="1117" y="20"/>
                    <a:pt x="1048" y="59"/>
                  </a:cubicBezTo>
                  <a:lnTo>
                    <a:pt x="283" y="501"/>
                  </a:lnTo>
                  <a:cubicBezTo>
                    <a:pt x="72" y="623"/>
                    <a:pt x="0" y="893"/>
                    <a:pt x="122" y="1104"/>
                  </a:cubicBezTo>
                  <a:cubicBezTo>
                    <a:pt x="205" y="1245"/>
                    <a:pt x="353" y="1325"/>
                    <a:pt x="506" y="1325"/>
                  </a:cubicBezTo>
                  <a:cubicBezTo>
                    <a:pt x="580" y="1325"/>
                    <a:pt x="655" y="1306"/>
                    <a:pt x="725" y="1266"/>
                  </a:cubicBezTo>
                  <a:lnTo>
                    <a:pt x="1488" y="825"/>
                  </a:lnTo>
                  <a:cubicBezTo>
                    <a:pt x="1699" y="702"/>
                    <a:pt x="1771" y="433"/>
                    <a:pt x="1651" y="222"/>
                  </a:cubicBezTo>
                  <a:cubicBezTo>
                    <a:pt x="1569" y="80"/>
                    <a:pt x="1420" y="1"/>
                    <a:pt x="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3309795" y="1529924"/>
              <a:ext cx="50260" cy="37617"/>
            </a:xfrm>
            <a:custGeom>
              <a:avLst/>
              <a:gdLst/>
              <a:ahLst/>
              <a:cxnLst/>
              <a:rect l="l" t="t" r="r" b="b"/>
              <a:pathLst>
                <a:path w="1773" h="1327" extrusionOk="0">
                  <a:moveTo>
                    <a:pt x="505" y="1"/>
                  </a:moveTo>
                  <a:cubicBezTo>
                    <a:pt x="352" y="1"/>
                    <a:pt x="203" y="80"/>
                    <a:pt x="121" y="222"/>
                  </a:cubicBezTo>
                  <a:cubicBezTo>
                    <a:pt x="0" y="434"/>
                    <a:pt x="72" y="704"/>
                    <a:pt x="283" y="825"/>
                  </a:cubicBezTo>
                  <a:lnTo>
                    <a:pt x="1047" y="1267"/>
                  </a:lnTo>
                  <a:cubicBezTo>
                    <a:pt x="1116" y="1307"/>
                    <a:pt x="1192" y="1327"/>
                    <a:pt x="1267" y="1327"/>
                  </a:cubicBezTo>
                  <a:cubicBezTo>
                    <a:pt x="1420" y="1327"/>
                    <a:pt x="1569" y="1247"/>
                    <a:pt x="1651" y="1104"/>
                  </a:cubicBezTo>
                  <a:cubicBezTo>
                    <a:pt x="1772" y="893"/>
                    <a:pt x="1700" y="624"/>
                    <a:pt x="1488" y="501"/>
                  </a:cubicBezTo>
                  <a:lnTo>
                    <a:pt x="725" y="60"/>
                  </a:lnTo>
                  <a:cubicBezTo>
                    <a:pt x="655" y="20"/>
                    <a:pt x="579"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3027964" y="1475809"/>
              <a:ext cx="50062" cy="25031"/>
            </a:xfrm>
            <a:custGeom>
              <a:avLst/>
              <a:gdLst/>
              <a:ahLst/>
              <a:cxnLst/>
              <a:rect l="l" t="t" r="r" b="b"/>
              <a:pathLst>
                <a:path w="1766" h="883" extrusionOk="0">
                  <a:moveTo>
                    <a:pt x="442" y="0"/>
                  </a:moveTo>
                  <a:cubicBezTo>
                    <a:pt x="199" y="0"/>
                    <a:pt x="1" y="198"/>
                    <a:pt x="1" y="441"/>
                  </a:cubicBezTo>
                  <a:cubicBezTo>
                    <a:pt x="1" y="683"/>
                    <a:pt x="199" y="882"/>
                    <a:pt x="442" y="882"/>
                  </a:cubicBezTo>
                  <a:lnTo>
                    <a:pt x="1324" y="882"/>
                  </a:lnTo>
                  <a:cubicBezTo>
                    <a:pt x="1568" y="882"/>
                    <a:pt x="1766" y="684"/>
                    <a:pt x="1766" y="441"/>
                  </a:cubicBezTo>
                  <a:cubicBezTo>
                    <a:pt x="1766" y="198"/>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3037886" y="1409022"/>
              <a:ext cx="50288" cy="37589"/>
            </a:xfrm>
            <a:custGeom>
              <a:avLst/>
              <a:gdLst/>
              <a:ahLst/>
              <a:cxnLst/>
              <a:rect l="l" t="t" r="r" b="b"/>
              <a:pathLst>
                <a:path w="1774" h="1326" extrusionOk="0">
                  <a:moveTo>
                    <a:pt x="505" y="0"/>
                  </a:moveTo>
                  <a:cubicBezTo>
                    <a:pt x="352" y="0"/>
                    <a:pt x="204" y="79"/>
                    <a:pt x="122" y="222"/>
                  </a:cubicBezTo>
                  <a:cubicBezTo>
                    <a:pt x="1" y="433"/>
                    <a:pt x="73" y="702"/>
                    <a:pt x="284" y="825"/>
                  </a:cubicBezTo>
                  <a:lnTo>
                    <a:pt x="1048" y="1266"/>
                  </a:lnTo>
                  <a:cubicBezTo>
                    <a:pt x="1118" y="1307"/>
                    <a:pt x="1194" y="1326"/>
                    <a:pt x="1269" y="1326"/>
                  </a:cubicBezTo>
                  <a:cubicBezTo>
                    <a:pt x="1421" y="1326"/>
                    <a:pt x="1569" y="1246"/>
                    <a:pt x="1651" y="1104"/>
                  </a:cubicBezTo>
                  <a:cubicBezTo>
                    <a:pt x="1774" y="893"/>
                    <a:pt x="1702" y="623"/>
                    <a:pt x="1489" y="501"/>
                  </a:cubicBezTo>
                  <a:lnTo>
                    <a:pt x="725" y="59"/>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3037914" y="1529981"/>
              <a:ext cx="50260" cy="37560"/>
            </a:xfrm>
            <a:custGeom>
              <a:avLst/>
              <a:gdLst/>
              <a:ahLst/>
              <a:cxnLst/>
              <a:rect l="l" t="t" r="r" b="b"/>
              <a:pathLst>
                <a:path w="1773" h="1325" extrusionOk="0">
                  <a:moveTo>
                    <a:pt x="1267" y="0"/>
                  </a:moveTo>
                  <a:cubicBezTo>
                    <a:pt x="1193" y="0"/>
                    <a:pt x="1117" y="19"/>
                    <a:pt x="1048" y="59"/>
                  </a:cubicBezTo>
                  <a:lnTo>
                    <a:pt x="284" y="500"/>
                  </a:lnTo>
                  <a:cubicBezTo>
                    <a:pt x="73" y="623"/>
                    <a:pt x="1" y="893"/>
                    <a:pt x="122" y="1103"/>
                  </a:cubicBezTo>
                  <a:cubicBezTo>
                    <a:pt x="204" y="1245"/>
                    <a:pt x="353" y="1324"/>
                    <a:pt x="506" y="1324"/>
                  </a:cubicBezTo>
                  <a:cubicBezTo>
                    <a:pt x="581" y="1324"/>
                    <a:pt x="656" y="1305"/>
                    <a:pt x="725" y="1266"/>
                  </a:cubicBezTo>
                  <a:lnTo>
                    <a:pt x="1490" y="824"/>
                  </a:lnTo>
                  <a:cubicBezTo>
                    <a:pt x="1701" y="702"/>
                    <a:pt x="1773" y="432"/>
                    <a:pt x="1651" y="221"/>
                  </a:cubicBezTo>
                  <a:cubicBezTo>
                    <a:pt x="1568"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5"/>
          <p:cNvGrpSpPr/>
          <p:nvPr/>
        </p:nvGrpSpPr>
        <p:grpSpPr>
          <a:xfrm>
            <a:off x="3356054" y="1316182"/>
            <a:ext cx="425468" cy="427083"/>
            <a:chOff x="3676583" y="1392382"/>
            <a:chExt cx="425468" cy="427083"/>
          </a:xfrm>
        </p:grpSpPr>
        <p:sp>
          <p:nvSpPr>
            <p:cNvPr id="1720" name="Google Shape;1720;p55"/>
            <p:cNvSpPr/>
            <p:nvPr/>
          </p:nvSpPr>
          <p:spPr>
            <a:xfrm>
              <a:off x="3676583" y="1392382"/>
              <a:ext cx="425468" cy="427083"/>
            </a:xfrm>
            <a:custGeom>
              <a:avLst/>
              <a:gdLst/>
              <a:ahLst/>
              <a:cxnLst/>
              <a:rect l="l" t="t" r="r" b="b"/>
              <a:pathLst>
                <a:path w="15009" h="15066" extrusionOk="0">
                  <a:moveTo>
                    <a:pt x="7505" y="882"/>
                  </a:moveTo>
                  <a:cubicBezTo>
                    <a:pt x="8245" y="882"/>
                    <a:pt x="8868" y="1381"/>
                    <a:pt x="9062" y="2059"/>
                  </a:cubicBezTo>
                  <a:lnTo>
                    <a:pt x="5949" y="2059"/>
                  </a:lnTo>
                  <a:cubicBezTo>
                    <a:pt x="6141" y="1381"/>
                    <a:pt x="6765" y="882"/>
                    <a:pt x="7505" y="882"/>
                  </a:cubicBezTo>
                  <a:close/>
                  <a:moveTo>
                    <a:pt x="10006" y="2941"/>
                  </a:moveTo>
                  <a:lnTo>
                    <a:pt x="10006" y="3824"/>
                  </a:lnTo>
                  <a:lnTo>
                    <a:pt x="6769" y="3824"/>
                  </a:lnTo>
                  <a:lnTo>
                    <a:pt x="6769" y="2941"/>
                  </a:lnTo>
                  <a:close/>
                  <a:moveTo>
                    <a:pt x="5887" y="2943"/>
                  </a:moveTo>
                  <a:lnTo>
                    <a:pt x="5887" y="3825"/>
                  </a:lnTo>
                  <a:lnTo>
                    <a:pt x="5004" y="3825"/>
                  </a:lnTo>
                  <a:lnTo>
                    <a:pt x="5004" y="2943"/>
                  </a:lnTo>
                  <a:close/>
                  <a:moveTo>
                    <a:pt x="9062" y="4707"/>
                  </a:moveTo>
                  <a:cubicBezTo>
                    <a:pt x="8868" y="5385"/>
                    <a:pt x="8245" y="5884"/>
                    <a:pt x="7505" y="5884"/>
                  </a:cubicBezTo>
                  <a:cubicBezTo>
                    <a:pt x="6765" y="5884"/>
                    <a:pt x="6141" y="5385"/>
                    <a:pt x="5949" y="4707"/>
                  </a:cubicBezTo>
                  <a:close/>
                  <a:moveTo>
                    <a:pt x="1767" y="4700"/>
                  </a:moveTo>
                  <a:lnTo>
                    <a:pt x="1767" y="6778"/>
                  </a:lnTo>
                  <a:cubicBezTo>
                    <a:pt x="1202" y="6445"/>
                    <a:pt x="885" y="6080"/>
                    <a:pt x="885" y="5738"/>
                  </a:cubicBezTo>
                  <a:cubicBezTo>
                    <a:pt x="885" y="5402"/>
                    <a:pt x="1205" y="5032"/>
                    <a:pt x="1767" y="4700"/>
                  </a:cubicBezTo>
                  <a:close/>
                  <a:moveTo>
                    <a:pt x="13242" y="4700"/>
                  </a:moveTo>
                  <a:cubicBezTo>
                    <a:pt x="13804" y="5033"/>
                    <a:pt x="14125" y="5403"/>
                    <a:pt x="14125" y="5738"/>
                  </a:cubicBezTo>
                  <a:cubicBezTo>
                    <a:pt x="14125" y="6079"/>
                    <a:pt x="13807" y="6445"/>
                    <a:pt x="13242" y="6778"/>
                  </a:cubicBezTo>
                  <a:lnTo>
                    <a:pt x="13242" y="4700"/>
                  </a:lnTo>
                  <a:close/>
                  <a:moveTo>
                    <a:pt x="9271" y="6767"/>
                  </a:moveTo>
                  <a:cubicBezTo>
                    <a:pt x="9921" y="6767"/>
                    <a:pt x="10511" y="7096"/>
                    <a:pt x="10860" y="7618"/>
                  </a:cubicBezTo>
                  <a:cubicBezTo>
                    <a:pt x="9850" y="7831"/>
                    <a:pt x="8703" y="7945"/>
                    <a:pt x="7505" y="7945"/>
                  </a:cubicBezTo>
                  <a:cubicBezTo>
                    <a:pt x="6307" y="7945"/>
                    <a:pt x="5159" y="7831"/>
                    <a:pt x="4150" y="7618"/>
                  </a:cubicBezTo>
                  <a:cubicBezTo>
                    <a:pt x="4499" y="7096"/>
                    <a:pt x="5090" y="6767"/>
                    <a:pt x="5740" y="6767"/>
                  </a:cubicBezTo>
                  <a:close/>
                  <a:moveTo>
                    <a:pt x="14124" y="7242"/>
                  </a:moveTo>
                  <a:lnTo>
                    <a:pt x="14124" y="11975"/>
                  </a:lnTo>
                  <a:lnTo>
                    <a:pt x="14125" y="11975"/>
                  </a:lnTo>
                  <a:cubicBezTo>
                    <a:pt x="14125" y="12470"/>
                    <a:pt x="13458" y="13015"/>
                    <a:pt x="12343" y="13433"/>
                  </a:cubicBezTo>
                  <a:cubicBezTo>
                    <a:pt x="11830" y="13626"/>
                    <a:pt x="11247" y="13783"/>
                    <a:pt x="10616" y="13904"/>
                  </a:cubicBezTo>
                  <a:lnTo>
                    <a:pt x="9645" y="12331"/>
                  </a:lnTo>
                  <a:cubicBezTo>
                    <a:pt x="9566" y="12201"/>
                    <a:pt x="9423" y="12121"/>
                    <a:pt x="9270" y="12121"/>
                  </a:cubicBezTo>
                  <a:lnTo>
                    <a:pt x="8044" y="12121"/>
                  </a:lnTo>
                  <a:lnTo>
                    <a:pt x="6702" y="9974"/>
                  </a:lnTo>
                  <a:cubicBezTo>
                    <a:pt x="6623" y="9846"/>
                    <a:pt x="6485" y="9768"/>
                    <a:pt x="6335" y="9767"/>
                  </a:cubicBezTo>
                  <a:cubicBezTo>
                    <a:pt x="6333" y="9767"/>
                    <a:pt x="6331" y="9767"/>
                    <a:pt x="6328" y="9767"/>
                  </a:cubicBezTo>
                  <a:cubicBezTo>
                    <a:pt x="6180" y="9767"/>
                    <a:pt x="6042" y="9841"/>
                    <a:pt x="5960" y="9964"/>
                  </a:cubicBezTo>
                  <a:lnTo>
                    <a:pt x="3475" y="13693"/>
                  </a:lnTo>
                  <a:cubicBezTo>
                    <a:pt x="3190" y="13616"/>
                    <a:pt x="2920" y="13529"/>
                    <a:pt x="2667" y="13433"/>
                  </a:cubicBezTo>
                  <a:cubicBezTo>
                    <a:pt x="1551" y="13015"/>
                    <a:pt x="885" y="12470"/>
                    <a:pt x="885" y="11975"/>
                  </a:cubicBezTo>
                  <a:lnTo>
                    <a:pt x="885" y="7242"/>
                  </a:lnTo>
                  <a:cubicBezTo>
                    <a:pt x="1263" y="7534"/>
                    <a:pt x="1756" y="7796"/>
                    <a:pt x="2356" y="8022"/>
                  </a:cubicBezTo>
                  <a:cubicBezTo>
                    <a:pt x="3738" y="8539"/>
                    <a:pt x="5568" y="8826"/>
                    <a:pt x="7505" y="8826"/>
                  </a:cubicBezTo>
                  <a:cubicBezTo>
                    <a:pt x="9442" y="8826"/>
                    <a:pt x="11271" y="8539"/>
                    <a:pt x="12652" y="8022"/>
                  </a:cubicBezTo>
                  <a:cubicBezTo>
                    <a:pt x="13253" y="7796"/>
                    <a:pt x="13747" y="7533"/>
                    <a:pt x="14124" y="7242"/>
                  </a:cubicBezTo>
                  <a:close/>
                  <a:moveTo>
                    <a:pt x="6316" y="11024"/>
                  </a:moveTo>
                  <a:lnTo>
                    <a:pt x="7424" y="12798"/>
                  </a:lnTo>
                  <a:cubicBezTo>
                    <a:pt x="7506" y="12927"/>
                    <a:pt x="7648" y="13005"/>
                    <a:pt x="7799" y="13005"/>
                  </a:cubicBezTo>
                  <a:lnTo>
                    <a:pt x="9024" y="13005"/>
                  </a:lnTo>
                  <a:lnTo>
                    <a:pt x="9670" y="14051"/>
                  </a:lnTo>
                  <a:cubicBezTo>
                    <a:pt x="8982" y="14137"/>
                    <a:pt x="8254" y="14182"/>
                    <a:pt x="7505" y="14182"/>
                  </a:cubicBezTo>
                  <a:cubicBezTo>
                    <a:pt x="6404" y="14182"/>
                    <a:pt x="5344" y="14086"/>
                    <a:pt x="4395" y="13905"/>
                  </a:cubicBezTo>
                  <a:lnTo>
                    <a:pt x="6316" y="11024"/>
                  </a:lnTo>
                  <a:close/>
                  <a:moveTo>
                    <a:pt x="7504" y="1"/>
                  </a:moveTo>
                  <a:cubicBezTo>
                    <a:pt x="6275" y="1"/>
                    <a:pt x="5251" y="891"/>
                    <a:pt x="5043" y="2060"/>
                  </a:cubicBezTo>
                  <a:lnTo>
                    <a:pt x="4561" y="2060"/>
                  </a:lnTo>
                  <a:cubicBezTo>
                    <a:pt x="4319" y="2060"/>
                    <a:pt x="4120" y="2258"/>
                    <a:pt x="4120" y="2502"/>
                  </a:cubicBezTo>
                  <a:lnTo>
                    <a:pt x="4120" y="4267"/>
                  </a:lnTo>
                  <a:cubicBezTo>
                    <a:pt x="4120" y="4509"/>
                    <a:pt x="4319" y="4707"/>
                    <a:pt x="4561" y="4707"/>
                  </a:cubicBezTo>
                  <a:lnTo>
                    <a:pt x="5043" y="4707"/>
                  </a:lnTo>
                  <a:cubicBezTo>
                    <a:pt x="5122" y="5153"/>
                    <a:pt x="5321" y="5558"/>
                    <a:pt x="5602" y="5888"/>
                  </a:cubicBezTo>
                  <a:cubicBezTo>
                    <a:pt x="4603" y="5938"/>
                    <a:pt x="3712" y="6517"/>
                    <a:pt x="3259" y="7395"/>
                  </a:cubicBezTo>
                  <a:cubicBezTo>
                    <a:pt x="3053" y="7333"/>
                    <a:pt x="2854" y="7267"/>
                    <a:pt x="2666" y="7196"/>
                  </a:cubicBezTo>
                  <a:cubicBezTo>
                    <a:pt x="2661" y="7194"/>
                    <a:pt x="2653" y="7193"/>
                    <a:pt x="2648" y="7190"/>
                  </a:cubicBezTo>
                  <a:lnTo>
                    <a:pt x="2648" y="3988"/>
                  </a:lnTo>
                  <a:cubicBezTo>
                    <a:pt x="2648" y="3839"/>
                    <a:pt x="2574" y="3701"/>
                    <a:pt x="2451" y="3619"/>
                  </a:cubicBezTo>
                  <a:cubicBezTo>
                    <a:pt x="2377" y="3570"/>
                    <a:pt x="2292" y="3545"/>
                    <a:pt x="2207" y="3545"/>
                  </a:cubicBezTo>
                  <a:cubicBezTo>
                    <a:pt x="2148" y="3545"/>
                    <a:pt x="2089" y="3557"/>
                    <a:pt x="2034" y="3581"/>
                  </a:cubicBezTo>
                  <a:cubicBezTo>
                    <a:pt x="352" y="4296"/>
                    <a:pt x="0" y="5147"/>
                    <a:pt x="0" y="5738"/>
                  </a:cubicBezTo>
                  <a:lnTo>
                    <a:pt x="0" y="11976"/>
                  </a:lnTo>
                  <a:cubicBezTo>
                    <a:pt x="0" y="12880"/>
                    <a:pt x="836" y="13691"/>
                    <a:pt x="2354" y="14261"/>
                  </a:cubicBezTo>
                  <a:cubicBezTo>
                    <a:pt x="3736" y="14780"/>
                    <a:pt x="5565" y="15065"/>
                    <a:pt x="7503" y="15065"/>
                  </a:cubicBezTo>
                  <a:cubicBezTo>
                    <a:pt x="9439" y="15065"/>
                    <a:pt x="11269" y="14780"/>
                    <a:pt x="12650" y="14261"/>
                  </a:cubicBezTo>
                  <a:cubicBezTo>
                    <a:pt x="14168" y="13691"/>
                    <a:pt x="15005" y="12880"/>
                    <a:pt x="15005" y="11976"/>
                  </a:cubicBezTo>
                  <a:lnTo>
                    <a:pt x="15005" y="5738"/>
                  </a:lnTo>
                  <a:cubicBezTo>
                    <a:pt x="15008" y="5147"/>
                    <a:pt x="14655" y="4294"/>
                    <a:pt x="12974" y="3581"/>
                  </a:cubicBezTo>
                  <a:cubicBezTo>
                    <a:pt x="12918" y="3557"/>
                    <a:pt x="12859" y="3545"/>
                    <a:pt x="12800" y="3545"/>
                  </a:cubicBezTo>
                  <a:cubicBezTo>
                    <a:pt x="12715" y="3545"/>
                    <a:pt x="12631" y="3570"/>
                    <a:pt x="12557" y="3619"/>
                  </a:cubicBezTo>
                  <a:cubicBezTo>
                    <a:pt x="12433" y="3702"/>
                    <a:pt x="12358" y="3839"/>
                    <a:pt x="12358" y="3988"/>
                  </a:cubicBezTo>
                  <a:lnTo>
                    <a:pt x="12358" y="7190"/>
                  </a:lnTo>
                  <a:cubicBezTo>
                    <a:pt x="12353" y="7193"/>
                    <a:pt x="12347" y="7194"/>
                    <a:pt x="12342" y="7196"/>
                  </a:cubicBezTo>
                  <a:cubicBezTo>
                    <a:pt x="12152" y="7267"/>
                    <a:pt x="11955" y="7333"/>
                    <a:pt x="11749" y="7395"/>
                  </a:cubicBezTo>
                  <a:cubicBezTo>
                    <a:pt x="11295" y="6517"/>
                    <a:pt x="10405" y="5938"/>
                    <a:pt x="9404" y="5888"/>
                  </a:cubicBezTo>
                  <a:cubicBezTo>
                    <a:pt x="9687" y="5558"/>
                    <a:pt x="9885" y="5153"/>
                    <a:pt x="9964" y="4707"/>
                  </a:cubicBezTo>
                  <a:lnTo>
                    <a:pt x="10446" y="4707"/>
                  </a:lnTo>
                  <a:cubicBezTo>
                    <a:pt x="10689" y="4707"/>
                    <a:pt x="10886" y="4509"/>
                    <a:pt x="10886" y="4267"/>
                  </a:cubicBezTo>
                  <a:lnTo>
                    <a:pt x="10886" y="2502"/>
                  </a:lnTo>
                  <a:cubicBezTo>
                    <a:pt x="10886" y="2258"/>
                    <a:pt x="10689" y="2060"/>
                    <a:pt x="10446" y="2060"/>
                  </a:cubicBezTo>
                  <a:lnTo>
                    <a:pt x="9964" y="2060"/>
                  </a:lnTo>
                  <a:cubicBezTo>
                    <a:pt x="9754" y="891"/>
                    <a:pt x="8732" y="1"/>
                    <a:pt x="7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3976925" y="1654285"/>
              <a:ext cx="75064" cy="75093"/>
            </a:xfrm>
            <a:custGeom>
              <a:avLst/>
              <a:gdLst/>
              <a:ahLst/>
              <a:cxnLst/>
              <a:rect l="l" t="t" r="r" b="b"/>
              <a:pathLst>
                <a:path w="2648" h="2649" extrusionOk="0">
                  <a:moveTo>
                    <a:pt x="1324" y="883"/>
                  </a:moveTo>
                  <a:cubicBezTo>
                    <a:pt x="1567" y="883"/>
                    <a:pt x="1765" y="1080"/>
                    <a:pt x="1765" y="1325"/>
                  </a:cubicBezTo>
                  <a:cubicBezTo>
                    <a:pt x="1765" y="1568"/>
                    <a:pt x="1567" y="1765"/>
                    <a:pt x="1324" y="1765"/>
                  </a:cubicBezTo>
                  <a:cubicBezTo>
                    <a:pt x="1081" y="1765"/>
                    <a:pt x="882" y="1568"/>
                    <a:pt x="882" y="1325"/>
                  </a:cubicBezTo>
                  <a:cubicBezTo>
                    <a:pt x="882" y="1081"/>
                    <a:pt x="1081" y="883"/>
                    <a:pt x="1324" y="883"/>
                  </a:cubicBezTo>
                  <a:close/>
                  <a:moveTo>
                    <a:pt x="1324" y="0"/>
                  </a:moveTo>
                  <a:cubicBezTo>
                    <a:pt x="594" y="0"/>
                    <a:pt x="0" y="594"/>
                    <a:pt x="0" y="1325"/>
                  </a:cubicBezTo>
                  <a:cubicBezTo>
                    <a:pt x="0" y="2055"/>
                    <a:pt x="594" y="2648"/>
                    <a:pt x="1324" y="2648"/>
                  </a:cubicBezTo>
                  <a:cubicBezTo>
                    <a:pt x="2052" y="2648"/>
                    <a:pt x="2647" y="2053"/>
                    <a:pt x="2647" y="1325"/>
                  </a:cubicBezTo>
                  <a:cubicBezTo>
                    <a:pt x="2647" y="595"/>
                    <a:pt x="2052"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3725823" y="1658452"/>
              <a:ext cx="50062" cy="25031"/>
            </a:xfrm>
            <a:custGeom>
              <a:avLst/>
              <a:gdLst/>
              <a:ahLst/>
              <a:cxnLst/>
              <a:rect l="l" t="t" r="r" b="b"/>
              <a:pathLst>
                <a:path w="1766" h="883" extrusionOk="0">
                  <a:moveTo>
                    <a:pt x="442" y="0"/>
                  </a:moveTo>
                  <a:cubicBezTo>
                    <a:pt x="199" y="0"/>
                    <a:pt x="0" y="198"/>
                    <a:pt x="0" y="442"/>
                  </a:cubicBezTo>
                  <a:cubicBezTo>
                    <a:pt x="0" y="685"/>
                    <a:pt x="199" y="882"/>
                    <a:pt x="442" y="882"/>
                  </a:cubicBezTo>
                  <a:lnTo>
                    <a:pt x="1325" y="882"/>
                  </a:lnTo>
                  <a:cubicBezTo>
                    <a:pt x="1568" y="882"/>
                    <a:pt x="1765" y="685"/>
                    <a:pt x="1765" y="442"/>
                  </a:cubicBezTo>
                  <a:cubicBezTo>
                    <a:pt x="1765" y="198"/>
                    <a:pt x="1569"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3725823" y="1708485"/>
              <a:ext cx="50062" cy="25031"/>
            </a:xfrm>
            <a:custGeom>
              <a:avLst/>
              <a:gdLst/>
              <a:ahLst/>
              <a:cxnLst/>
              <a:rect l="l" t="t" r="r" b="b"/>
              <a:pathLst>
                <a:path w="1766" h="883" extrusionOk="0">
                  <a:moveTo>
                    <a:pt x="442" y="0"/>
                  </a:moveTo>
                  <a:cubicBezTo>
                    <a:pt x="199" y="0"/>
                    <a:pt x="0" y="198"/>
                    <a:pt x="0" y="442"/>
                  </a:cubicBezTo>
                  <a:cubicBezTo>
                    <a:pt x="0" y="685"/>
                    <a:pt x="199" y="882"/>
                    <a:pt x="442" y="882"/>
                  </a:cubicBezTo>
                  <a:lnTo>
                    <a:pt x="1325" y="882"/>
                  </a:lnTo>
                  <a:cubicBezTo>
                    <a:pt x="1568" y="882"/>
                    <a:pt x="1765" y="685"/>
                    <a:pt x="1765" y="442"/>
                  </a:cubicBezTo>
                  <a:cubicBezTo>
                    <a:pt x="1765" y="198"/>
                    <a:pt x="1569"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55"/>
          <p:cNvGrpSpPr/>
          <p:nvPr/>
        </p:nvGrpSpPr>
        <p:grpSpPr>
          <a:xfrm>
            <a:off x="4692325" y="1316154"/>
            <a:ext cx="427055" cy="427083"/>
            <a:chOff x="4866782" y="1392354"/>
            <a:chExt cx="427055" cy="427083"/>
          </a:xfrm>
        </p:grpSpPr>
        <p:sp>
          <p:nvSpPr>
            <p:cNvPr id="1725" name="Google Shape;1725;p55"/>
            <p:cNvSpPr/>
            <p:nvPr/>
          </p:nvSpPr>
          <p:spPr>
            <a:xfrm>
              <a:off x="4934334" y="1392354"/>
              <a:ext cx="291979" cy="427083"/>
            </a:xfrm>
            <a:custGeom>
              <a:avLst/>
              <a:gdLst/>
              <a:ahLst/>
              <a:cxnLst/>
              <a:rect l="l" t="t" r="r" b="b"/>
              <a:pathLst>
                <a:path w="10300" h="15066" extrusionOk="0">
                  <a:moveTo>
                    <a:pt x="7209" y="3826"/>
                  </a:moveTo>
                  <a:cubicBezTo>
                    <a:pt x="7452" y="3826"/>
                    <a:pt x="7651" y="4025"/>
                    <a:pt x="7651" y="4268"/>
                  </a:cubicBezTo>
                  <a:cubicBezTo>
                    <a:pt x="7651" y="4510"/>
                    <a:pt x="7452" y="4709"/>
                    <a:pt x="7209" y="4709"/>
                  </a:cubicBezTo>
                  <a:cubicBezTo>
                    <a:pt x="6966" y="4709"/>
                    <a:pt x="6769" y="4510"/>
                    <a:pt x="6769" y="4268"/>
                  </a:cubicBezTo>
                  <a:cubicBezTo>
                    <a:pt x="6769" y="4025"/>
                    <a:pt x="6966" y="3826"/>
                    <a:pt x="7209" y="3826"/>
                  </a:cubicBezTo>
                  <a:close/>
                  <a:moveTo>
                    <a:pt x="3091" y="4708"/>
                  </a:moveTo>
                  <a:cubicBezTo>
                    <a:pt x="3333" y="4708"/>
                    <a:pt x="3532" y="4907"/>
                    <a:pt x="3532" y="5149"/>
                  </a:cubicBezTo>
                  <a:cubicBezTo>
                    <a:pt x="3532" y="5393"/>
                    <a:pt x="3333" y="5591"/>
                    <a:pt x="3091" y="5591"/>
                  </a:cubicBezTo>
                  <a:cubicBezTo>
                    <a:pt x="2848" y="5591"/>
                    <a:pt x="2649" y="5393"/>
                    <a:pt x="2649" y="5149"/>
                  </a:cubicBezTo>
                  <a:cubicBezTo>
                    <a:pt x="2649" y="4907"/>
                    <a:pt x="2848" y="4708"/>
                    <a:pt x="3091" y="4708"/>
                  </a:cubicBezTo>
                  <a:close/>
                  <a:moveTo>
                    <a:pt x="5151" y="881"/>
                  </a:moveTo>
                  <a:cubicBezTo>
                    <a:pt x="7504" y="881"/>
                    <a:pt x="9419" y="2795"/>
                    <a:pt x="9419" y="5147"/>
                  </a:cubicBezTo>
                  <a:cubicBezTo>
                    <a:pt x="9416" y="6368"/>
                    <a:pt x="8892" y="7531"/>
                    <a:pt x="7978" y="8340"/>
                  </a:cubicBezTo>
                  <a:cubicBezTo>
                    <a:pt x="7318" y="8923"/>
                    <a:pt x="6902" y="9727"/>
                    <a:pt x="6795" y="10593"/>
                  </a:cubicBezTo>
                  <a:lnTo>
                    <a:pt x="5591" y="10593"/>
                  </a:lnTo>
                  <a:lnTo>
                    <a:pt x="5591" y="8318"/>
                  </a:lnTo>
                  <a:lnTo>
                    <a:pt x="7465" y="6979"/>
                  </a:lnTo>
                  <a:cubicBezTo>
                    <a:pt x="7582" y="6897"/>
                    <a:pt x="7651" y="6763"/>
                    <a:pt x="7651" y="6620"/>
                  </a:cubicBezTo>
                  <a:lnTo>
                    <a:pt x="7651" y="5514"/>
                  </a:lnTo>
                  <a:cubicBezTo>
                    <a:pt x="8164" y="5332"/>
                    <a:pt x="8534" y="4841"/>
                    <a:pt x="8534" y="4266"/>
                  </a:cubicBezTo>
                  <a:cubicBezTo>
                    <a:pt x="8534" y="3536"/>
                    <a:pt x="7939" y="2942"/>
                    <a:pt x="7209" y="2942"/>
                  </a:cubicBezTo>
                  <a:cubicBezTo>
                    <a:pt x="6480" y="2942"/>
                    <a:pt x="5886" y="3537"/>
                    <a:pt x="5886" y="4266"/>
                  </a:cubicBezTo>
                  <a:cubicBezTo>
                    <a:pt x="5886" y="4841"/>
                    <a:pt x="6255" y="5333"/>
                    <a:pt x="6769" y="5514"/>
                  </a:cubicBezTo>
                  <a:lnTo>
                    <a:pt x="6769" y="6393"/>
                  </a:lnTo>
                  <a:lnTo>
                    <a:pt x="5591" y="7232"/>
                  </a:lnTo>
                  <a:lnTo>
                    <a:pt x="5591" y="6325"/>
                  </a:lnTo>
                  <a:cubicBezTo>
                    <a:pt x="5591" y="6081"/>
                    <a:pt x="5393" y="5883"/>
                    <a:pt x="5150" y="5883"/>
                  </a:cubicBezTo>
                  <a:cubicBezTo>
                    <a:pt x="4907" y="5883"/>
                    <a:pt x="4708" y="6081"/>
                    <a:pt x="4708" y="6325"/>
                  </a:cubicBezTo>
                  <a:lnTo>
                    <a:pt x="4708" y="8307"/>
                  </a:lnTo>
                  <a:lnTo>
                    <a:pt x="3532" y="7298"/>
                  </a:lnTo>
                  <a:lnTo>
                    <a:pt x="3532" y="6395"/>
                  </a:lnTo>
                  <a:cubicBezTo>
                    <a:pt x="4045" y="6213"/>
                    <a:pt x="4414" y="5723"/>
                    <a:pt x="4414" y="5147"/>
                  </a:cubicBezTo>
                  <a:cubicBezTo>
                    <a:pt x="4414" y="4417"/>
                    <a:pt x="3820" y="3824"/>
                    <a:pt x="3091" y="3824"/>
                  </a:cubicBezTo>
                  <a:cubicBezTo>
                    <a:pt x="2361" y="3824"/>
                    <a:pt x="1767" y="4418"/>
                    <a:pt x="1767" y="5147"/>
                  </a:cubicBezTo>
                  <a:cubicBezTo>
                    <a:pt x="1767" y="5723"/>
                    <a:pt x="2136" y="6214"/>
                    <a:pt x="2649" y="6395"/>
                  </a:cubicBezTo>
                  <a:lnTo>
                    <a:pt x="2649" y="7501"/>
                  </a:lnTo>
                  <a:cubicBezTo>
                    <a:pt x="2649" y="7630"/>
                    <a:pt x="2706" y="7752"/>
                    <a:pt x="2803" y="7836"/>
                  </a:cubicBezTo>
                  <a:lnTo>
                    <a:pt x="4708" y="9470"/>
                  </a:lnTo>
                  <a:lnTo>
                    <a:pt x="4708" y="10590"/>
                  </a:lnTo>
                  <a:lnTo>
                    <a:pt x="3504" y="10590"/>
                  </a:lnTo>
                  <a:cubicBezTo>
                    <a:pt x="3398" y="9723"/>
                    <a:pt x="2979" y="8920"/>
                    <a:pt x="2323" y="8338"/>
                  </a:cubicBezTo>
                  <a:cubicBezTo>
                    <a:pt x="1408" y="7529"/>
                    <a:pt x="884" y="6366"/>
                    <a:pt x="884" y="5147"/>
                  </a:cubicBezTo>
                  <a:cubicBezTo>
                    <a:pt x="884" y="2795"/>
                    <a:pt x="2798" y="881"/>
                    <a:pt x="5151" y="881"/>
                  </a:cubicBezTo>
                  <a:close/>
                  <a:moveTo>
                    <a:pt x="6769" y="11475"/>
                  </a:moveTo>
                  <a:lnTo>
                    <a:pt x="6769" y="12270"/>
                  </a:lnTo>
                  <a:cubicBezTo>
                    <a:pt x="6769" y="12351"/>
                    <a:pt x="6703" y="12416"/>
                    <a:pt x="6621" y="12416"/>
                  </a:cubicBezTo>
                  <a:lnTo>
                    <a:pt x="3679" y="12416"/>
                  </a:lnTo>
                  <a:cubicBezTo>
                    <a:pt x="3599" y="12416"/>
                    <a:pt x="3533" y="12351"/>
                    <a:pt x="3533" y="12270"/>
                  </a:cubicBezTo>
                  <a:lnTo>
                    <a:pt x="3533" y="11475"/>
                  </a:lnTo>
                  <a:close/>
                  <a:moveTo>
                    <a:pt x="6179" y="13300"/>
                  </a:moveTo>
                  <a:lnTo>
                    <a:pt x="6179" y="13742"/>
                  </a:lnTo>
                  <a:cubicBezTo>
                    <a:pt x="6179" y="13985"/>
                    <a:pt x="5981" y="14183"/>
                    <a:pt x="5737" y="14183"/>
                  </a:cubicBezTo>
                  <a:lnTo>
                    <a:pt x="4561" y="14183"/>
                  </a:lnTo>
                  <a:cubicBezTo>
                    <a:pt x="4317" y="14183"/>
                    <a:pt x="4120" y="13985"/>
                    <a:pt x="4120" y="13742"/>
                  </a:cubicBezTo>
                  <a:lnTo>
                    <a:pt x="4120" y="13300"/>
                  </a:lnTo>
                  <a:close/>
                  <a:moveTo>
                    <a:pt x="5150" y="1"/>
                  </a:moveTo>
                  <a:cubicBezTo>
                    <a:pt x="2310" y="1"/>
                    <a:pt x="0" y="2311"/>
                    <a:pt x="0" y="5149"/>
                  </a:cubicBezTo>
                  <a:cubicBezTo>
                    <a:pt x="0" y="6621"/>
                    <a:pt x="633" y="8025"/>
                    <a:pt x="1736" y="9002"/>
                  </a:cubicBezTo>
                  <a:cubicBezTo>
                    <a:pt x="2316" y="9514"/>
                    <a:pt x="2648" y="10255"/>
                    <a:pt x="2648" y="11035"/>
                  </a:cubicBezTo>
                  <a:lnTo>
                    <a:pt x="2648" y="12271"/>
                  </a:lnTo>
                  <a:cubicBezTo>
                    <a:pt x="2648" y="12682"/>
                    <a:pt x="2889" y="13036"/>
                    <a:pt x="3236" y="13201"/>
                  </a:cubicBezTo>
                  <a:lnTo>
                    <a:pt x="3236" y="13742"/>
                  </a:lnTo>
                  <a:cubicBezTo>
                    <a:pt x="3236" y="14472"/>
                    <a:pt x="3830" y="15065"/>
                    <a:pt x="4559" y="15065"/>
                  </a:cubicBezTo>
                  <a:lnTo>
                    <a:pt x="5736" y="15065"/>
                  </a:lnTo>
                  <a:cubicBezTo>
                    <a:pt x="6467" y="15065"/>
                    <a:pt x="7060" y="14471"/>
                    <a:pt x="7060" y="13742"/>
                  </a:cubicBezTo>
                  <a:lnTo>
                    <a:pt x="7060" y="13201"/>
                  </a:lnTo>
                  <a:cubicBezTo>
                    <a:pt x="7408" y="13036"/>
                    <a:pt x="7649" y="12682"/>
                    <a:pt x="7649" y="12271"/>
                  </a:cubicBezTo>
                  <a:lnTo>
                    <a:pt x="7649" y="11035"/>
                  </a:lnTo>
                  <a:cubicBezTo>
                    <a:pt x="7649" y="10255"/>
                    <a:pt x="7980" y="9515"/>
                    <a:pt x="8560" y="9002"/>
                  </a:cubicBezTo>
                  <a:cubicBezTo>
                    <a:pt x="9664" y="8025"/>
                    <a:pt x="10295" y="6621"/>
                    <a:pt x="10295" y="5149"/>
                  </a:cubicBezTo>
                  <a:cubicBezTo>
                    <a:pt x="10300" y="2311"/>
                    <a:pt x="7989" y="1"/>
                    <a:pt x="5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5243803" y="1525786"/>
              <a:ext cx="50033" cy="25059"/>
            </a:xfrm>
            <a:custGeom>
              <a:avLst/>
              <a:gdLst/>
              <a:ahLst/>
              <a:cxnLst/>
              <a:rect l="l" t="t" r="r" b="b"/>
              <a:pathLst>
                <a:path w="1765" h="884" extrusionOk="0">
                  <a:moveTo>
                    <a:pt x="441" y="1"/>
                  </a:moveTo>
                  <a:cubicBezTo>
                    <a:pt x="198" y="1"/>
                    <a:pt x="0" y="200"/>
                    <a:pt x="0" y="442"/>
                  </a:cubicBezTo>
                  <a:cubicBezTo>
                    <a:pt x="0" y="685"/>
                    <a:pt x="198" y="884"/>
                    <a:pt x="441" y="884"/>
                  </a:cubicBezTo>
                  <a:lnTo>
                    <a:pt x="1324" y="884"/>
                  </a:lnTo>
                  <a:cubicBezTo>
                    <a:pt x="1566" y="884"/>
                    <a:pt x="1765" y="686"/>
                    <a:pt x="1765" y="442"/>
                  </a:cubicBezTo>
                  <a:cubicBezTo>
                    <a:pt x="1765"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5233627" y="1442387"/>
              <a:ext cx="50317" cy="37560"/>
            </a:xfrm>
            <a:custGeom>
              <a:avLst/>
              <a:gdLst/>
              <a:ahLst/>
              <a:cxnLst/>
              <a:rect l="l" t="t" r="r" b="b"/>
              <a:pathLst>
                <a:path w="1775" h="1325" extrusionOk="0">
                  <a:moveTo>
                    <a:pt x="1270" y="1"/>
                  </a:moveTo>
                  <a:cubicBezTo>
                    <a:pt x="1195" y="1"/>
                    <a:pt x="1119" y="20"/>
                    <a:pt x="1050" y="59"/>
                  </a:cubicBezTo>
                  <a:lnTo>
                    <a:pt x="286" y="501"/>
                  </a:lnTo>
                  <a:cubicBezTo>
                    <a:pt x="75" y="623"/>
                    <a:pt x="1" y="893"/>
                    <a:pt x="123" y="1104"/>
                  </a:cubicBezTo>
                  <a:cubicBezTo>
                    <a:pt x="206" y="1246"/>
                    <a:pt x="355" y="1325"/>
                    <a:pt x="507" y="1325"/>
                  </a:cubicBezTo>
                  <a:cubicBezTo>
                    <a:pt x="582" y="1325"/>
                    <a:pt x="657" y="1306"/>
                    <a:pt x="726" y="1267"/>
                  </a:cubicBezTo>
                  <a:lnTo>
                    <a:pt x="1491" y="825"/>
                  </a:lnTo>
                  <a:cubicBezTo>
                    <a:pt x="1702" y="703"/>
                    <a:pt x="1774" y="433"/>
                    <a:pt x="1653" y="222"/>
                  </a:cubicBezTo>
                  <a:cubicBezTo>
                    <a:pt x="1571" y="80"/>
                    <a:pt x="1422"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5233627" y="1596683"/>
              <a:ext cx="50317" cy="37617"/>
            </a:xfrm>
            <a:custGeom>
              <a:avLst/>
              <a:gdLst/>
              <a:ahLst/>
              <a:cxnLst/>
              <a:rect l="l" t="t" r="r" b="b"/>
              <a:pathLst>
                <a:path w="1775" h="1327" extrusionOk="0">
                  <a:moveTo>
                    <a:pt x="506" y="1"/>
                  </a:moveTo>
                  <a:cubicBezTo>
                    <a:pt x="354" y="1"/>
                    <a:pt x="205" y="80"/>
                    <a:pt x="123" y="223"/>
                  </a:cubicBezTo>
                  <a:cubicBezTo>
                    <a:pt x="1" y="433"/>
                    <a:pt x="73" y="704"/>
                    <a:pt x="286" y="826"/>
                  </a:cubicBezTo>
                  <a:lnTo>
                    <a:pt x="1050" y="1268"/>
                  </a:lnTo>
                  <a:cubicBezTo>
                    <a:pt x="1119" y="1308"/>
                    <a:pt x="1195" y="1327"/>
                    <a:pt x="1270" y="1327"/>
                  </a:cubicBezTo>
                  <a:cubicBezTo>
                    <a:pt x="1422" y="1327"/>
                    <a:pt x="1571" y="1247"/>
                    <a:pt x="1653" y="1105"/>
                  </a:cubicBezTo>
                  <a:cubicBezTo>
                    <a:pt x="1774" y="894"/>
                    <a:pt x="1702" y="624"/>
                    <a:pt x="1491" y="502"/>
                  </a:cubicBezTo>
                  <a:lnTo>
                    <a:pt x="726" y="60"/>
                  </a:lnTo>
                  <a:cubicBezTo>
                    <a:pt x="657" y="20"/>
                    <a:pt x="581"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4866782" y="1525786"/>
              <a:ext cx="50062" cy="25059"/>
            </a:xfrm>
            <a:custGeom>
              <a:avLst/>
              <a:gdLst/>
              <a:ahLst/>
              <a:cxnLst/>
              <a:rect l="l" t="t" r="r" b="b"/>
              <a:pathLst>
                <a:path w="1766" h="884" extrusionOk="0">
                  <a:moveTo>
                    <a:pt x="442" y="1"/>
                  </a:moveTo>
                  <a:cubicBezTo>
                    <a:pt x="199" y="1"/>
                    <a:pt x="1" y="200"/>
                    <a:pt x="1" y="442"/>
                  </a:cubicBezTo>
                  <a:cubicBezTo>
                    <a:pt x="1" y="685"/>
                    <a:pt x="199" y="884"/>
                    <a:pt x="442" y="884"/>
                  </a:cubicBezTo>
                  <a:lnTo>
                    <a:pt x="1325" y="884"/>
                  </a:lnTo>
                  <a:cubicBezTo>
                    <a:pt x="1568" y="884"/>
                    <a:pt x="1766" y="686"/>
                    <a:pt x="1766" y="442"/>
                  </a:cubicBezTo>
                  <a:cubicBezTo>
                    <a:pt x="1766" y="200"/>
                    <a:pt x="1568"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4876675" y="1442416"/>
              <a:ext cx="50288" cy="37617"/>
            </a:xfrm>
            <a:custGeom>
              <a:avLst/>
              <a:gdLst/>
              <a:ahLst/>
              <a:cxnLst/>
              <a:rect l="l" t="t" r="r" b="b"/>
              <a:pathLst>
                <a:path w="1774" h="1327" extrusionOk="0">
                  <a:moveTo>
                    <a:pt x="506" y="0"/>
                  </a:moveTo>
                  <a:cubicBezTo>
                    <a:pt x="353" y="0"/>
                    <a:pt x="205" y="79"/>
                    <a:pt x="123" y="222"/>
                  </a:cubicBezTo>
                  <a:cubicBezTo>
                    <a:pt x="1" y="433"/>
                    <a:pt x="73" y="703"/>
                    <a:pt x="285" y="825"/>
                  </a:cubicBezTo>
                  <a:lnTo>
                    <a:pt x="1049" y="1267"/>
                  </a:lnTo>
                  <a:cubicBezTo>
                    <a:pt x="1119" y="1307"/>
                    <a:pt x="1195" y="1326"/>
                    <a:pt x="1270" y="1326"/>
                  </a:cubicBezTo>
                  <a:cubicBezTo>
                    <a:pt x="1422" y="1326"/>
                    <a:pt x="1570" y="1247"/>
                    <a:pt x="1652" y="1104"/>
                  </a:cubicBezTo>
                  <a:cubicBezTo>
                    <a:pt x="1774" y="892"/>
                    <a:pt x="1702" y="622"/>
                    <a:pt x="1491" y="501"/>
                  </a:cubicBezTo>
                  <a:lnTo>
                    <a:pt x="726" y="59"/>
                  </a:lnTo>
                  <a:cubicBezTo>
                    <a:pt x="656" y="19"/>
                    <a:pt x="581"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4876703" y="1596683"/>
              <a:ext cx="50232" cy="37589"/>
            </a:xfrm>
            <a:custGeom>
              <a:avLst/>
              <a:gdLst/>
              <a:ahLst/>
              <a:cxnLst/>
              <a:rect l="l" t="t" r="r" b="b"/>
              <a:pathLst>
                <a:path w="1772" h="1326" extrusionOk="0">
                  <a:moveTo>
                    <a:pt x="1269" y="1"/>
                  </a:moveTo>
                  <a:cubicBezTo>
                    <a:pt x="1194" y="1"/>
                    <a:pt x="1118" y="20"/>
                    <a:pt x="1048" y="60"/>
                  </a:cubicBezTo>
                  <a:lnTo>
                    <a:pt x="284" y="502"/>
                  </a:lnTo>
                  <a:cubicBezTo>
                    <a:pt x="73" y="624"/>
                    <a:pt x="1" y="894"/>
                    <a:pt x="122" y="1105"/>
                  </a:cubicBezTo>
                  <a:cubicBezTo>
                    <a:pt x="204" y="1247"/>
                    <a:pt x="353" y="1326"/>
                    <a:pt x="506" y="1326"/>
                  </a:cubicBezTo>
                  <a:cubicBezTo>
                    <a:pt x="580" y="1326"/>
                    <a:pt x="656" y="1307"/>
                    <a:pt x="725" y="1268"/>
                  </a:cubicBezTo>
                  <a:lnTo>
                    <a:pt x="1489" y="826"/>
                  </a:lnTo>
                  <a:cubicBezTo>
                    <a:pt x="1700" y="704"/>
                    <a:pt x="1772" y="433"/>
                    <a:pt x="1651" y="223"/>
                  </a:cubicBezTo>
                  <a:cubicBezTo>
                    <a:pt x="1569" y="80"/>
                    <a:pt x="1421"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55"/>
          <p:cNvGrpSpPr/>
          <p:nvPr/>
        </p:nvGrpSpPr>
        <p:grpSpPr>
          <a:xfrm>
            <a:off x="4035532" y="1316182"/>
            <a:ext cx="393718" cy="427083"/>
            <a:chOff x="4301844" y="1392382"/>
            <a:chExt cx="393718" cy="427083"/>
          </a:xfrm>
        </p:grpSpPr>
        <p:sp>
          <p:nvSpPr>
            <p:cNvPr id="1733" name="Google Shape;1733;p55"/>
            <p:cNvSpPr/>
            <p:nvPr/>
          </p:nvSpPr>
          <p:spPr>
            <a:xfrm>
              <a:off x="4301844" y="1392382"/>
              <a:ext cx="393718" cy="427083"/>
            </a:xfrm>
            <a:custGeom>
              <a:avLst/>
              <a:gdLst/>
              <a:ahLst/>
              <a:cxnLst/>
              <a:rect l="l" t="t" r="r" b="b"/>
              <a:pathLst>
                <a:path w="13889" h="15066" extrusionOk="0">
                  <a:moveTo>
                    <a:pt x="8710" y="882"/>
                  </a:moveTo>
                  <a:cubicBezTo>
                    <a:pt x="8953" y="882"/>
                    <a:pt x="9152" y="1080"/>
                    <a:pt x="9152" y="1323"/>
                  </a:cubicBezTo>
                  <a:cubicBezTo>
                    <a:pt x="9152" y="1566"/>
                    <a:pt x="8953" y="1765"/>
                    <a:pt x="8710" y="1765"/>
                  </a:cubicBezTo>
                  <a:lnTo>
                    <a:pt x="5179" y="1765"/>
                  </a:lnTo>
                  <a:cubicBezTo>
                    <a:pt x="4935" y="1765"/>
                    <a:pt x="4738" y="1566"/>
                    <a:pt x="4738" y="1323"/>
                  </a:cubicBezTo>
                  <a:cubicBezTo>
                    <a:pt x="4738" y="1080"/>
                    <a:pt x="4935" y="882"/>
                    <a:pt x="5179" y="882"/>
                  </a:cubicBezTo>
                  <a:close/>
                  <a:moveTo>
                    <a:pt x="8269" y="2648"/>
                  </a:moveTo>
                  <a:lnTo>
                    <a:pt x="8269" y="4325"/>
                  </a:lnTo>
                  <a:cubicBezTo>
                    <a:pt x="8269" y="4423"/>
                    <a:pt x="8301" y="4517"/>
                    <a:pt x="8360" y="4594"/>
                  </a:cubicBezTo>
                  <a:lnTo>
                    <a:pt x="12455" y="9908"/>
                  </a:lnTo>
                  <a:cubicBezTo>
                    <a:pt x="12810" y="10370"/>
                    <a:pt x="13007" y="10946"/>
                    <a:pt x="13007" y="11528"/>
                  </a:cubicBezTo>
                  <a:cubicBezTo>
                    <a:pt x="13006" y="12991"/>
                    <a:pt x="11815" y="14182"/>
                    <a:pt x="10352" y="14182"/>
                  </a:cubicBezTo>
                  <a:lnTo>
                    <a:pt x="3536" y="14182"/>
                  </a:lnTo>
                  <a:cubicBezTo>
                    <a:pt x="2073" y="14182"/>
                    <a:pt x="883" y="12991"/>
                    <a:pt x="883" y="11528"/>
                  </a:cubicBezTo>
                  <a:cubicBezTo>
                    <a:pt x="883" y="10946"/>
                    <a:pt x="1078" y="10370"/>
                    <a:pt x="1434" y="9908"/>
                  </a:cubicBezTo>
                  <a:lnTo>
                    <a:pt x="5529" y="4594"/>
                  </a:lnTo>
                  <a:cubicBezTo>
                    <a:pt x="5588" y="4517"/>
                    <a:pt x="5620" y="4422"/>
                    <a:pt x="5620" y="4325"/>
                  </a:cubicBezTo>
                  <a:lnTo>
                    <a:pt x="5620" y="2648"/>
                  </a:lnTo>
                  <a:close/>
                  <a:moveTo>
                    <a:pt x="5179" y="1"/>
                  </a:moveTo>
                  <a:cubicBezTo>
                    <a:pt x="4448" y="1"/>
                    <a:pt x="3855" y="595"/>
                    <a:pt x="3855" y="1324"/>
                  </a:cubicBezTo>
                  <a:cubicBezTo>
                    <a:pt x="3855" y="1900"/>
                    <a:pt x="4224" y="2390"/>
                    <a:pt x="4738" y="2573"/>
                  </a:cubicBezTo>
                  <a:lnTo>
                    <a:pt x="4738" y="4175"/>
                  </a:lnTo>
                  <a:lnTo>
                    <a:pt x="735" y="9371"/>
                  </a:lnTo>
                  <a:cubicBezTo>
                    <a:pt x="262" y="9985"/>
                    <a:pt x="1" y="10752"/>
                    <a:pt x="1" y="11529"/>
                  </a:cubicBezTo>
                  <a:cubicBezTo>
                    <a:pt x="1" y="13479"/>
                    <a:pt x="1588" y="15065"/>
                    <a:pt x="3538" y="15065"/>
                  </a:cubicBezTo>
                  <a:lnTo>
                    <a:pt x="10353" y="15065"/>
                  </a:lnTo>
                  <a:cubicBezTo>
                    <a:pt x="12303" y="15065"/>
                    <a:pt x="13889" y="13479"/>
                    <a:pt x="13889" y="11529"/>
                  </a:cubicBezTo>
                  <a:cubicBezTo>
                    <a:pt x="13888" y="10751"/>
                    <a:pt x="13626" y="9985"/>
                    <a:pt x="13153" y="9371"/>
                  </a:cubicBezTo>
                  <a:lnTo>
                    <a:pt x="9152" y="4175"/>
                  </a:lnTo>
                  <a:lnTo>
                    <a:pt x="9152" y="2573"/>
                  </a:lnTo>
                  <a:cubicBezTo>
                    <a:pt x="9664" y="2389"/>
                    <a:pt x="10034" y="1900"/>
                    <a:pt x="10034" y="1324"/>
                  </a:cubicBezTo>
                  <a:cubicBezTo>
                    <a:pt x="10034" y="594"/>
                    <a:pt x="9440" y="1"/>
                    <a:pt x="8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4401854" y="1577520"/>
              <a:ext cx="193642" cy="191941"/>
            </a:xfrm>
            <a:custGeom>
              <a:avLst/>
              <a:gdLst/>
              <a:ahLst/>
              <a:cxnLst/>
              <a:rect l="l" t="t" r="r" b="b"/>
              <a:pathLst>
                <a:path w="6831" h="6771" extrusionOk="0">
                  <a:moveTo>
                    <a:pt x="3731" y="885"/>
                  </a:moveTo>
                  <a:lnTo>
                    <a:pt x="3746" y="1185"/>
                  </a:lnTo>
                  <a:cubicBezTo>
                    <a:pt x="3756" y="1365"/>
                    <a:pt x="3872" y="1522"/>
                    <a:pt x="4042" y="1580"/>
                  </a:cubicBezTo>
                  <a:cubicBezTo>
                    <a:pt x="4272" y="1661"/>
                    <a:pt x="4481" y="1781"/>
                    <a:pt x="4664" y="1940"/>
                  </a:cubicBezTo>
                  <a:cubicBezTo>
                    <a:pt x="4747" y="2011"/>
                    <a:pt x="4850" y="2047"/>
                    <a:pt x="4953" y="2047"/>
                  </a:cubicBezTo>
                  <a:cubicBezTo>
                    <a:pt x="5022" y="2047"/>
                    <a:pt x="5092" y="2031"/>
                    <a:pt x="5155" y="1998"/>
                  </a:cubicBezTo>
                  <a:lnTo>
                    <a:pt x="5424" y="1861"/>
                  </a:lnTo>
                  <a:lnTo>
                    <a:pt x="5739" y="2408"/>
                  </a:lnTo>
                  <a:lnTo>
                    <a:pt x="5487" y="2571"/>
                  </a:lnTo>
                  <a:cubicBezTo>
                    <a:pt x="5336" y="2667"/>
                    <a:pt x="5259" y="2847"/>
                    <a:pt x="5292" y="3024"/>
                  </a:cubicBezTo>
                  <a:cubicBezTo>
                    <a:pt x="5316" y="3146"/>
                    <a:pt x="5327" y="3268"/>
                    <a:pt x="5327" y="3384"/>
                  </a:cubicBezTo>
                  <a:cubicBezTo>
                    <a:pt x="5327" y="3500"/>
                    <a:pt x="5316" y="3622"/>
                    <a:pt x="5292" y="3745"/>
                  </a:cubicBezTo>
                  <a:cubicBezTo>
                    <a:pt x="5259" y="3921"/>
                    <a:pt x="5335" y="4101"/>
                    <a:pt x="5487" y="4196"/>
                  </a:cubicBezTo>
                  <a:lnTo>
                    <a:pt x="5739" y="4360"/>
                  </a:lnTo>
                  <a:lnTo>
                    <a:pt x="5424" y="4906"/>
                  </a:lnTo>
                  <a:lnTo>
                    <a:pt x="5155" y="4770"/>
                  </a:lnTo>
                  <a:cubicBezTo>
                    <a:pt x="5092" y="4737"/>
                    <a:pt x="5022" y="4721"/>
                    <a:pt x="4953" y="4721"/>
                  </a:cubicBezTo>
                  <a:cubicBezTo>
                    <a:pt x="4850" y="4721"/>
                    <a:pt x="4747" y="4757"/>
                    <a:pt x="4664" y="4828"/>
                  </a:cubicBezTo>
                  <a:cubicBezTo>
                    <a:pt x="4481" y="4987"/>
                    <a:pt x="4271" y="5108"/>
                    <a:pt x="4042" y="5187"/>
                  </a:cubicBezTo>
                  <a:cubicBezTo>
                    <a:pt x="3872" y="5247"/>
                    <a:pt x="3756" y="5403"/>
                    <a:pt x="3746" y="5583"/>
                  </a:cubicBezTo>
                  <a:lnTo>
                    <a:pt x="3731" y="5883"/>
                  </a:lnTo>
                  <a:lnTo>
                    <a:pt x="3099" y="5883"/>
                  </a:lnTo>
                  <a:lnTo>
                    <a:pt x="3084" y="5583"/>
                  </a:lnTo>
                  <a:cubicBezTo>
                    <a:pt x="3074" y="5403"/>
                    <a:pt x="2958" y="5246"/>
                    <a:pt x="2788" y="5187"/>
                  </a:cubicBezTo>
                  <a:cubicBezTo>
                    <a:pt x="2558" y="5108"/>
                    <a:pt x="2349" y="4987"/>
                    <a:pt x="2166" y="4828"/>
                  </a:cubicBezTo>
                  <a:cubicBezTo>
                    <a:pt x="2083" y="4757"/>
                    <a:pt x="1980" y="4721"/>
                    <a:pt x="1877" y="4721"/>
                  </a:cubicBezTo>
                  <a:cubicBezTo>
                    <a:pt x="1808" y="4721"/>
                    <a:pt x="1739" y="4737"/>
                    <a:pt x="1675" y="4770"/>
                  </a:cubicBezTo>
                  <a:lnTo>
                    <a:pt x="1406" y="4906"/>
                  </a:lnTo>
                  <a:lnTo>
                    <a:pt x="1091" y="4360"/>
                  </a:lnTo>
                  <a:lnTo>
                    <a:pt x="1343" y="4196"/>
                  </a:lnTo>
                  <a:cubicBezTo>
                    <a:pt x="1494" y="4099"/>
                    <a:pt x="1571" y="3921"/>
                    <a:pt x="1538" y="3745"/>
                  </a:cubicBezTo>
                  <a:cubicBezTo>
                    <a:pt x="1514" y="3622"/>
                    <a:pt x="1503" y="3500"/>
                    <a:pt x="1503" y="3384"/>
                  </a:cubicBezTo>
                  <a:cubicBezTo>
                    <a:pt x="1503" y="3268"/>
                    <a:pt x="1514" y="3146"/>
                    <a:pt x="1538" y="3024"/>
                  </a:cubicBezTo>
                  <a:cubicBezTo>
                    <a:pt x="1571" y="2847"/>
                    <a:pt x="1495" y="2667"/>
                    <a:pt x="1343" y="2571"/>
                  </a:cubicBezTo>
                  <a:lnTo>
                    <a:pt x="1091" y="2408"/>
                  </a:lnTo>
                  <a:lnTo>
                    <a:pt x="1406" y="1861"/>
                  </a:lnTo>
                  <a:lnTo>
                    <a:pt x="1675" y="1998"/>
                  </a:lnTo>
                  <a:cubicBezTo>
                    <a:pt x="1739" y="2031"/>
                    <a:pt x="1808" y="2047"/>
                    <a:pt x="1877" y="2047"/>
                  </a:cubicBezTo>
                  <a:cubicBezTo>
                    <a:pt x="1980" y="2047"/>
                    <a:pt x="2083" y="2011"/>
                    <a:pt x="2166" y="1940"/>
                  </a:cubicBezTo>
                  <a:cubicBezTo>
                    <a:pt x="2349" y="1781"/>
                    <a:pt x="2558" y="1661"/>
                    <a:pt x="2788" y="1580"/>
                  </a:cubicBezTo>
                  <a:cubicBezTo>
                    <a:pt x="2958" y="1521"/>
                    <a:pt x="3074" y="1365"/>
                    <a:pt x="3084" y="1185"/>
                  </a:cubicBezTo>
                  <a:lnTo>
                    <a:pt x="3099" y="885"/>
                  </a:lnTo>
                  <a:close/>
                  <a:moveTo>
                    <a:pt x="2680" y="1"/>
                  </a:moveTo>
                  <a:cubicBezTo>
                    <a:pt x="2445" y="1"/>
                    <a:pt x="2250" y="185"/>
                    <a:pt x="2239" y="421"/>
                  </a:cubicBezTo>
                  <a:lnTo>
                    <a:pt x="2217" y="861"/>
                  </a:lnTo>
                  <a:cubicBezTo>
                    <a:pt x="2081" y="926"/>
                    <a:pt x="1952" y="1000"/>
                    <a:pt x="1829" y="1085"/>
                  </a:cubicBezTo>
                  <a:lnTo>
                    <a:pt x="1437" y="884"/>
                  </a:lnTo>
                  <a:cubicBezTo>
                    <a:pt x="1372" y="851"/>
                    <a:pt x="1303" y="835"/>
                    <a:pt x="1235" y="835"/>
                  </a:cubicBezTo>
                  <a:cubicBezTo>
                    <a:pt x="1083" y="835"/>
                    <a:pt x="935" y="914"/>
                    <a:pt x="854" y="1055"/>
                  </a:cubicBezTo>
                  <a:lnTo>
                    <a:pt x="118" y="2330"/>
                  </a:lnTo>
                  <a:cubicBezTo>
                    <a:pt x="0" y="2532"/>
                    <a:pt x="62" y="2794"/>
                    <a:pt x="260" y="2921"/>
                  </a:cubicBezTo>
                  <a:lnTo>
                    <a:pt x="629" y="3160"/>
                  </a:lnTo>
                  <a:cubicBezTo>
                    <a:pt x="623" y="3236"/>
                    <a:pt x="620" y="3310"/>
                    <a:pt x="620" y="3385"/>
                  </a:cubicBezTo>
                  <a:cubicBezTo>
                    <a:pt x="620" y="3460"/>
                    <a:pt x="623" y="3535"/>
                    <a:pt x="629" y="3611"/>
                  </a:cubicBezTo>
                  <a:lnTo>
                    <a:pt x="260" y="3850"/>
                  </a:lnTo>
                  <a:cubicBezTo>
                    <a:pt x="62" y="3977"/>
                    <a:pt x="0" y="4237"/>
                    <a:pt x="118" y="4441"/>
                  </a:cubicBezTo>
                  <a:lnTo>
                    <a:pt x="854" y="5715"/>
                  </a:lnTo>
                  <a:cubicBezTo>
                    <a:pt x="934" y="5856"/>
                    <a:pt x="1083" y="5936"/>
                    <a:pt x="1236" y="5936"/>
                  </a:cubicBezTo>
                  <a:cubicBezTo>
                    <a:pt x="1304" y="5936"/>
                    <a:pt x="1373" y="5920"/>
                    <a:pt x="1437" y="5887"/>
                  </a:cubicBezTo>
                  <a:lnTo>
                    <a:pt x="1829" y="5686"/>
                  </a:lnTo>
                  <a:cubicBezTo>
                    <a:pt x="1953" y="5770"/>
                    <a:pt x="2081" y="5845"/>
                    <a:pt x="2217" y="5909"/>
                  </a:cubicBezTo>
                  <a:lnTo>
                    <a:pt x="2239" y="6350"/>
                  </a:lnTo>
                  <a:cubicBezTo>
                    <a:pt x="2250" y="6586"/>
                    <a:pt x="2445" y="6770"/>
                    <a:pt x="2680" y="6770"/>
                  </a:cubicBezTo>
                  <a:lnTo>
                    <a:pt x="4152" y="6770"/>
                  </a:lnTo>
                  <a:cubicBezTo>
                    <a:pt x="4387" y="6770"/>
                    <a:pt x="4581" y="6586"/>
                    <a:pt x="4592" y="6350"/>
                  </a:cubicBezTo>
                  <a:lnTo>
                    <a:pt x="4615" y="5909"/>
                  </a:lnTo>
                  <a:cubicBezTo>
                    <a:pt x="4750" y="5845"/>
                    <a:pt x="4880" y="5770"/>
                    <a:pt x="5002" y="5686"/>
                  </a:cubicBezTo>
                  <a:lnTo>
                    <a:pt x="5394" y="5887"/>
                  </a:lnTo>
                  <a:cubicBezTo>
                    <a:pt x="5459" y="5920"/>
                    <a:pt x="5528" y="5936"/>
                    <a:pt x="5596" y="5936"/>
                  </a:cubicBezTo>
                  <a:cubicBezTo>
                    <a:pt x="5749" y="5936"/>
                    <a:pt x="5897" y="5856"/>
                    <a:pt x="5979" y="5715"/>
                  </a:cubicBezTo>
                  <a:lnTo>
                    <a:pt x="6714" y="4441"/>
                  </a:lnTo>
                  <a:cubicBezTo>
                    <a:pt x="6831" y="4239"/>
                    <a:pt x="6769" y="3977"/>
                    <a:pt x="6571" y="3850"/>
                  </a:cubicBezTo>
                  <a:lnTo>
                    <a:pt x="6202" y="3611"/>
                  </a:lnTo>
                  <a:cubicBezTo>
                    <a:pt x="6208" y="3535"/>
                    <a:pt x="6211" y="3460"/>
                    <a:pt x="6211" y="3385"/>
                  </a:cubicBezTo>
                  <a:cubicBezTo>
                    <a:pt x="6211" y="3310"/>
                    <a:pt x="6208" y="3236"/>
                    <a:pt x="6202" y="3160"/>
                  </a:cubicBezTo>
                  <a:lnTo>
                    <a:pt x="6571" y="2921"/>
                  </a:lnTo>
                  <a:cubicBezTo>
                    <a:pt x="6769" y="2794"/>
                    <a:pt x="6831" y="2533"/>
                    <a:pt x="6714" y="2330"/>
                  </a:cubicBezTo>
                  <a:lnTo>
                    <a:pt x="5979" y="1055"/>
                  </a:lnTo>
                  <a:cubicBezTo>
                    <a:pt x="5897" y="914"/>
                    <a:pt x="5749" y="835"/>
                    <a:pt x="5596" y="835"/>
                  </a:cubicBezTo>
                  <a:cubicBezTo>
                    <a:pt x="5528" y="835"/>
                    <a:pt x="5459" y="851"/>
                    <a:pt x="5394" y="884"/>
                  </a:cubicBezTo>
                  <a:lnTo>
                    <a:pt x="5002" y="1085"/>
                  </a:lnTo>
                  <a:cubicBezTo>
                    <a:pt x="4879" y="1000"/>
                    <a:pt x="4750" y="926"/>
                    <a:pt x="4615" y="861"/>
                  </a:cubicBezTo>
                  <a:lnTo>
                    <a:pt x="4592" y="421"/>
                  </a:lnTo>
                  <a:cubicBezTo>
                    <a:pt x="4581" y="185"/>
                    <a:pt x="4387"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4461129" y="1635887"/>
              <a:ext cx="75093" cy="75093"/>
            </a:xfrm>
            <a:custGeom>
              <a:avLst/>
              <a:gdLst/>
              <a:ahLst/>
              <a:cxnLst/>
              <a:rect l="l" t="t" r="r" b="b"/>
              <a:pathLst>
                <a:path w="2649" h="2649" extrusionOk="0">
                  <a:moveTo>
                    <a:pt x="1325" y="884"/>
                  </a:moveTo>
                  <a:cubicBezTo>
                    <a:pt x="1568" y="884"/>
                    <a:pt x="1766" y="1082"/>
                    <a:pt x="1766" y="1325"/>
                  </a:cubicBezTo>
                  <a:cubicBezTo>
                    <a:pt x="1766" y="1568"/>
                    <a:pt x="1568" y="1766"/>
                    <a:pt x="1325" y="1766"/>
                  </a:cubicBezTo>
                  <a:cubicBezTo>
                    <a:pt x="1081" y="1766"/>
                    <a:pt x="884" y="1568"/>
                    <a:pt x="884" y="1325"/>
                  </a:cubicBezTo>
                  <a:cubicBezTo>
                    <a:pt x="884" y="1082"/>
                    <a:pt x="1081" y="884"/>
                    <a:pt x="1325" y="884"/>
                  </a:cubicBezTo>
                  <a:close/>
                  <a:moveTo>
                    <a:pt x="1325" y="1"/>
                  </a:moveTo>
                  <a:cubicBezTo>
                    <a:pt x="594" y="1"/>
                    <a:pt x="1" y="596"/>
                    <a:pt x="1" y="1325"/>
                  </a:cubicBezTo>
                  <a:cubicBezTo>
                    <a:pt x="1" y="2054"/>
                    <a:pt x="595" y="2649"/>
                    <a:pt x="1325" y="2649"/>
                  </a:cubicBezTo>
                  <a:cubicBezTo>
                    <a:pt x="2056" y="2649"/>
                    <a:pt x="2649" y="2054"/>
                    <a:pt x="2649" y="1325"/>
                  </a:cubicBezTo>
                  <a:cubicBezTo>
                    <a:pt x="2649" y="596"/>
                    <a:pt x="2056"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5"/>
          <p:cNvGrpSpPr/>
          <p:nvPr/>
        </p:nvGrpSpPr>
        <p:grpSpPr>
          <a:xfrm>
            <a:off x="5387523" y="1316154"/>
            <a:ext cx="358681" cy="427083"/>
            <a:chOff x="5454198" y="1392354"/>
            <a:chExt cx="358681" cy="427083"/>
          </a:xfrm>
        </p:grpSpPr>
        <p:sp>
          <p:nvSpPr>
            <p:cNvPr id="1737" name="Google Shape;1737;p55"/>
            <p:cNvSpPr/>
            <p:nvPr/>
          </p:nvSpPr>
          <p:spPr>
            <a:xfrm>
              <a:off x="5596021" y="1501634"/>
              <a:ext cx="75064" cy="75064"/>
            </a:xfrm>
            <a:custGeom>
              <a:avLst/>
              <a:gdLst/>
              <a:ahLst/>
              <a:cxnLst/>
              <a:rect l="l" t="t" r="r" b="b"/>
              <a:pathLst>
                <a:path w="2648" h="2648" extrusionOk="0">
                  <a:moveTo>
                    <a:pt x="1324" y="883"/>
                  </a:moveTo>
                  <a:cubicBezTo>
                    <a:pt x="1567" y="883"/>
                    <a:pt x="1765" y="1081"/>
                    <a:pt x="1765" y="1324"/>
                  </a:cubicBezTo>
                  <a:cubicBezTo>
                    <a:pt x="1765" y="1567"/>
                    <a:pt x="1567" y="1766"/>
                    <a:pt x="1324" y="1766"/>
                  </a:cubicBezTo>
                  <a:cubicBezTo>
                    <a:pt x="1081" y="1766"/>
                    <a:pt x="883" y="1567"/>
                    <a:pt x="883" y="1324"/>
                  </a:cubicBezTo>
                  <a:cubicBezTo>
                    <a:pt x="883" y="1081"/>
                    <a:pt x="1081" y="883"/>
                    <a:pt x="1324" y="883"/>
                  </a:cubicBezTo>
                  <a:close/>
                  <a:moveTo>
                    <a:pt x="1324" y="1"/>
                  </a:moveTo>
                  <a:cubicBezTo>
                    <a:pt x="595" y="1"/>
                    <a:pt x="1" y="595"/>
                    <a:pt x="1" y="1324"/>
                  </a:cubicBezTo>
                  <a:cubicBezTo>
                    <a:pt x="1" y="2054"/>
                    <a:pt x="595" y="2648"/>
                    <a:pt x="1324" y="2648"/>
                  </a:cubicBezTo>
                  <a:cubicBezTo>
                    <a:pt x="2054" y="2648"/>
                    <a:pt x="2648" y="2054"/>
                    <a:pt x="2648" y="1324"/>
                  </a:cubicBezTo>
                  <a:cubicBezTo>
                    <a:pt x="2648" y="594"/>
                    <a:pt x="2054"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5454198" y="1392354"/>
              <a:ext cx="358681" cy="427083"/>
            </a:xfrm>
            <a:custGeom>
              <a:avLst/>
              <a:gdLst/>
              <a:ahLst/>
              <a:cxnLst/>
              <a:rect l="l" t="t" r="r" b="b"/>
              <a:pathLst>
                <a:path w="12653" h="15066" extrusionOk="0">
                  <a:moveTo>
                    <a:pt x="11719" y="12712"/>
                  </a:moveTo>
                  <a:cubicBezTo>
                    <a:pt x="11552" y="13412"/>
                    <a:pt x="10999" y="13964"/>
                    <a:pt x="10300" y="14131"/>
                  </a:cubicBezTo>
                  <a:lnTo>
                    <a:pt x="10300" y="12712"/>
                  </a:lnTo>
                  <a:close/>
                  <a:moveTo>
                    <a:pt x="11034" y="883"/>
                  </a:moveTo>
                  <a:cubicBezTo>
                    <a:pt x="11439" y="883"/>
                    <a:pt x="11770" y="1213"/>
                    <a:pt x="11770" y="1619"/>
                  </a:cubicBezTo>
                  <a:lnTo>
                    <a:pt x="11770" y="11829"/>
                  </a:lnTo>
                  <a:lnTo>
                    <a:pt x="9857" y="11829"/>
                  </a:lnTo>
                  <a:cubicBezTo>
                    <a:pt x="9614" y="11829"/>
                    <a:pt x="9416" y="12027"/>
                    <a:pt x="9416" y="12270"/>
                  </a:cubicBezTo>
                  <a:lnTo>
                    <a:pt x="9416" y="14183"/>
                  </a:lnTo>
                  <a:lnTo>
                    <a:pt x="1619" y="14183"/>
                  </a:lnTo>
                  <a:cubicBezTo>
                    <a:pt x="1213" y="14183"/>
                    <a:pt x="883" y="13853"/>
                    <a:pt x="883" y="13447"/>
                  </a:cubicBezTo>
                  <a:lnTo>
                    <a:pt x="883" y="1619"/>
                  </a:lnTo>
                  <a:cubicBezTo>
                    <a:pt x="883" y="1213"/>
                    <a:pt x="1213" y="883"/>
                    <a:pt x="1619" y="883"/>
                  </a:cubicBezTo>
                  <a:close/>
                  <a:moveTo>
                    <a:pt x="1619" y="1"/>
                  </a:moveTo>
                  <a:cubicBezTo>
                    <a:pt x="726" y="1"/>
                    <a:pt x="0" y="726"/>
                    <a:pt x="0" y="1619"/>
                  </a:cubicBezTo>
                  <a:lnTo>
                    <a:pt x="0" y="13447"/>
                  </a:lnTo>
                  <a:cubicBezTo>
                    <a:pt x="0" y="14340"/>
                    <a:pt x="726" y="15065"/>
                    <a:pt x="1619" y="15065"/>
                  </a:cubicBezTo>
                  <a:lnTo>
                    <a:pt x="9857" y="15065"/>
                  </a:lnTo>
                  <a:cubicBezTo>
                    <a:pt x="11398" y="15065"/>
                    <a:pt x="12652" y="13812"/>
                    <a:pt x="12652" y="12270"/>
                  </a:cubicBezTo>
                  <a:lnTo>
                    <a:pt x="12652" y="1619"/>
                  </a:lnTo>
                  <a:cubicBezTo>
                    <a:pt x="12652" y="727"/>
                    <a:pt x="11927" y="1"/>
                    <a:pt x="1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5504288" y="1443181"/>
              <a:ext cx="258558" cy="333650"/>
            </a:xfrm>
            <a:custGeom>
              <a:avLst/>
              <a:gdLst/>
              <a:ahLst/>
              <a:cxnLst/>
              <a:rect l="l" t="t" r="r" b="b"/>
              <a:pathLst>
                <a:path w="9121" h="11770" extrusionOk="0">
                  <a:moveTo>
                    <a:pt x="4875" y="889"/>
                  </a:moveTo>
                  <a:lnTo>
                    <a:pt x="4891" y="1189"/>
                  </a:lnTo>
                  <a:cubicBezTo>
                    <a:pt x="4900" y="1369"/>
                    <a:pt x="5017" y="1525"/>
                    <a:pt x="5187" y="1584"/>
                  </a:cubicBezTo>
                  <a:cubicBezTo>
                    <a:pt x="5416" y="1664"/>
                    <a:pt x="5625" y="1785"/>
                    <a:pt x="5810" y="1943"/>
                  </a:cubicBezTo>
                  <a:cubicBezTo>
                    <a:pt x="5891" y="2015"/>
                    <a:pt x="5994" y="2051"/>
                    <a:pt x="6098" y="2051"/>
                  </a:cubicBezTo>
                  <a:cubicBezTo>
                    <a:pt x="6166" y="2051"/>
                    <a:pt x="6236" y="2035"/>
                    <a:pt x="6299" y="2002"/>
                  </a:cubicBezTo>
                  <a:lnTo>
                    <a:pt x="6568" y="1864"/>
                  </a:lnTo>
                  <a:lnTo>
                    <a:pt x="6883" y="2412"/>
                  </a:lnTo>
                  <a:lnTo>
                    <a:pt x="6631" y="2574"/>
                  </a:lnTo>
                  <a:cubicBezTo>
                    <a:pt x="6481" y="2672"/>
                    <a:pt x="6403" y="2851"/>
                    <a:pt x="6437" y="3027"/>
                  </a:cubicBezTo>
                  <a:cubicBezTo>
                    <a:pt x="6460" y="3150"/>
                    <a:pt x="6471" y="3272"/>
                    <a:pt x="6471" y="3387"/>
                  </a:cubicBezTo>
                  <a:cubicBezTo>
                    <a:pt x="6471" y="3504"/>
                    <a:pt x="6460" y="3626"/>
                    <a:pt x="6437" y="3748"/>
                  </a:cubicBezTo>
                  <a:cubicBezTo>
                    <a:pt x="6403" y="3925"/>
                    <a:pt x="6480" y="4105"/>
                    <a:pt x="6631" y="4200"/>
                  </a:cubicBezTo>
                  <a:lnTo>
                    <a:pt x="6883" y="4364"/>
                  </a:lnTo>
                  <a:lnTo>
                    <a:pt x="6568" y="4910"/>
                  </a:lnTo>
                  <a:lnTo>
                    <a:pt x="6299" y="4774"/>
                  </a:lnTo>
                  <a:cubicBezTo>
                    <a:pt x="6236" y="4741"/>
                    <a:pt x="6166" y="4725"/>
                    <a:pt x="6098" y="4725"/>
                  </a:cubicBezTo>
                  <a:cubicBezTo>
                    <a:pt x="5994" y="4725"/>
                    <a:pt x="5891" y="4761"/>
                    <a:pt x="5810" y="4832"/>
                  </a:cubicBezTo>
                  <a:cubicBezTo>
                    <a:pt x="5625" y="4991"/>
                    <a:pt x="5416" y="5111"/>
                    <a:pt x="5187" y="5191"/>
                  </a:cubicBezTo>
                  <a:cubicBezTo>
                    <a:pt x="5017" y="5250"/>
                    <a:pt x="4900" y="5407"/>
                    <a:pt x="4891" y="5587"/>
                  </a:cubicBezTo>
                  <a:lnTo>
                    <a:pt x="4875" y="5887"/>
                  </a:lnTo>
                  <a:lnTo>
                    <a:pt x="4243" y="5887"/>
                  </a:lnTo>
                  <a:lnTo>
                    <a:pt x="4228" y="5587"/>
                  </a:lnTo>
                  <a:cubicBezTo>
                    <a:pt x="4219" y="5407"/>
                    <a:pt x="4102" y="5250"/>
                    <a:pt x="3932" y="5191"/>
                  </a:cubicBezTo>
                  <a:cubicBezTo>
                    <a:pt x="3702" y="5111"/>
                    <a:pt x="3493" y="4991"/>
                    <a:pt x="3310" y="4832"/>
                  </a:cubicBezTo>
                  <a:cubicBezTo>
                    <a:pt x="3228" y="4761"/>
                    <a:pt x="3125" y="4725"/>
                    <a:pt x="3022" y="4725"/>
                  </a:cubicBezTo>
                  <a:cubicBezTo>
                    <a:pt x="2953" y="4725"/>
                    <a:pt x="2883" y="4741"/>
                    <a:pt x="2819" y="4774"/>
                  </a:cubicBezTo>
                  <a:lnTo>
                    <a:pt x="2550" y="4910"/>
                  </a:lnTo>
                  <a:lnTo>
                    <a:pt x="2235" y="4364"/>
                  </a:lnTo>
                  <a:lnTo>
                    <a:pt x="2488" y="4200"/>
                  </a:lnTo>
                  <a:cubicBezTo>
                    <a:pt x="2638" y="4103"/>
                    <a:pt x="2715" y="3925"/>
                    <a:pt x="2682" y="3748"/>
                  </a:cubicBezTo>
                  <a:cubicBezTo>
                    <a:pt x="2658" y="3626"/>
                    <a:pt x="2647" y="3504"/>
                    <a:pt x="2647" y="3387"/>
                  </a:cubicBezTo>
                  <a:cubicBezTo>
                    <a:pt x="2647" y="3272"/>
                    <a:pt x="2658" y="3150"/>
                    <a:pt x="2682" y="3027"/>
                  </a:cubicBezTo>
                  <a:cubicBezTo>
                    <a:pt x="2715" y="2851"/>
                    <a:pt x="2640" y="2671"/>
                    <a:pt x="2488" y="2574"/>
                  </a:cubicBezTo>
                  <a:lnTo>
                    <a:pt x="2235" y="2412"/>
                  </a:lnTo>
                  <a:lnTo>
                    <a:pt x="2550" y="1864"/>
                  </a:lnTo>
                  <a:lnTo>
                    <a:pt x="2819" y="2002"/>
                  </a:lnTo>
                  <a:cubicBezTo>
                    <a:pt x="2883" y="2035"/>
                    <a:pt x="2952" y="2051"/>
                    <a:pt x="3021" y="2051"/>
                  </a:cubicBezTo>
                  <a:cubicBezTo>
                    <a:pt x="3125" y="2051"/>
                    <a:pt x="3228" y="2015"/>
                    <a:pt x="3310" y="1943"/>
                  </a:cubicBezTo>
                  <a:cubicBezTo>
                    <a:pt x="3493" y="1785"/>
                    <a:pt x="3702" y="1664"/>
                    <a:pt x="3932" y="1584"/>
                  </a:cubicBezTo>
                  <a:cubicBezTo>
                    <a:pt x="4102" y="1525"/>
                    <a:pt x="4219" y="1369"/>
                    <a:pt x="4228" y="1189"/>
                  </a:cubicBezTo>
                  <a:lnTo>
                    <a:pt x="4243" y="889"/>
                  </a:lnTo>
                  <a:close/>
                  <a:moveTo>
                    <a:pt x="1324" y="7653"/>
                  </a:moveTo>
                  <a:cubicBezTo>
                    <a:pt x="1566" y="7653"/>
                    <a:pt x="1765" y="7852"/>
                    <a:pt x="1765" y="8095"/>
                  </a:cubicBezTo>
                  <a:cubicBezTo>
                    <a:pt x="1765" y="8337"/>
                    <a:pt x="1566" y="8536"/>
                    <a:pt x="1324" y="8536"/>
                  </a:cubicBezTo>
                  <a:cubicBezTo>
                    <a:pt x="1081" y="8536"/>
                    <a:pt x="882" y="8337"/>
                    <a:pt x="882" y="8095"/>
                  </a:cubicBezTo>
                  <a:cubicBezTo>
                    <a:pt x="882" y="7852"/>
                    <a:pt x="1081" y="7653"/>
                    <a:pt x="1324" y="7653"/>
                  </a:cubicBezTo>
                  <a:close/>
                  <a:moveTo>
                    <a:pt x="7797" y="7653"/>
                  </a:moveTo>
                  <a:cubicBezTo>
                    <a:pt x="8040" y="7653"/>
                    <a:pt x="8238" y="7852"/>
                    <a:pt x="8238" y="8095"/>
                  </a:cubicBezTo>
                  <a:cubicBezTo>
                    <a:pt x="8238" y="8337"/>
                    <a:pt x="8040" y="8536"/>
                    <a:pt x="7797" y="8536"/>
                  </a:cubicBezTo>
                  <a:cubicBezTo>
                    <a:pt x="7554" y="8536"/>
                    <a:pt x="7355" y="8337"/>
                    <a:pt x="7355" y="8095"/>
                  </a:cubicBezTo>
                  <a:cubicBezTo>
                    <a:pt x="7355" y="7852"/>
                    <a:pt x="7554" y="7653"/>
                    <a:pt x="7797" y="7653"/>
                  </a:cubicBezTo>
                  <a:close/>
                  <a:moveTo>
                    <a:pt x="4560" y="10006"/>
                  </a:moveTo>
                  <a:cubicBezTo>
                    <a:pt x="4803" y="10006"/>
                    <a:pt x="5001" y="10204"/>
                    <a:pt x="5001" y="10447"/>
                  </a:cubicBezTo>
                  <a:cubicBezTo>
                    <a:pt x="5002" y="10691"/>
                    <a:pt x="4803" y="10889"/>
                    <a:pt x="4560" y="10889"/>
                  </a:cubicBezTo>
                  <a:cubicBezTo>
                    <a:pt x="4317" y="10889"/>
                    <a:pt x="4119" y="10691"/>
                    <a:pt x="4119" y="10447"/>
                  </a:cubicBezTo>
                  <a:cubicBezTo>
                    <a:pt x="4119" y="10204"/>
                    <a:pt x="4317" y="10006"/>
                    <a:pt x="4560" y="10006"/>
                  </a:cubicBezTo>
                  <a:close/>
                  <a:moveTo>
                    <a:pt x="3824" y="1"/>
                  </a:moveTo>
                  <a:cubicBezTo>
                    <a:pt x="3589" y="1"/>
                    <a:pt x="3394" y="185"/>
                    <a:pt x="3383" y="419"/>
                  </a:cubicBezTo>
                  <a:lnTo>
                    <a:pt x="3361" y="861"/>
                  </a:lnTo>
                  <a:cubicBezTo>
                    <a:pt x="3226" y="926"/>
                    <a:pt x="3096" y="1000"/>
                    <a:pt x="2974" y="1085"/>
                  </a:cubicBezTo>
                  <a:lnTo>
                    <a:pt x="2581" y="882"/>
                  </a:lnTo>
                  <a:cubicBezTo>
                    <a:pt x="2517" y="850"/>
                    <a:pt x="2448" y="834"/>
                    <a:pt x="2381" y="834"/>
                  </a:cubicBezTo>
                  <a:cubicBezTo>
                    <a:pt x="2228" y="834"/>
                    <a:pt x="2080" y="913"/>
                    <a:pt x="1998" y="1055"/>
                  </a:cubicBezTo>
                  <a:lnTo>
                    <a:pt x="1262" y="2328"/>
                  </a:lnTo>
                  <a:cubicBezTo>
                    <a:pt x="1145" y="2532"/>
                    <a:pt x="1206" y="2794"/>
                    <a:pt x="1405" y="2920"/>
                  </a:cubicBezTo>
                  <a:lnTo>
                    <a:pt x="1773" y="3160"/>
                  </a:lnTo>
                  <a:cubicBezTo>
                    <a:pt x="1767" y="3236"/>
                    <a:pt x="1765" y="3310"/>
                    <a:pt x="1765" y="3385"/>
                  </a:cubicBezTo>
                  <a:cubicBezTo>
                    <a:pt x="1765" y="3459"/>
                    <a:pt x="1767" y="3535"/>
                    <a:pt x="1773" y="3610"/>
                  </a:cubicBezTo>
                  <a:lnTo>
                    <a:pt x="1405" y="3849"/>
                  </a:lnTo>
                  <a:cubicBezTo>
                    <a:pt x="1206" y="3977"/>
                    <a:pt x="1145" y="4236"/>
                    <a:pt x="1262" y="4441"/>
                  </a:cubicBezTo>
                  <a:lnTo>
                    <a:pt x="1998" y="5715"/>
                  </a:lnTo>
                  <a:cubicBezTo>
                    <a:pt x="2079" y="5856"/>
                    <a:pt x="2228" y="5936"/>
                    <a:pt x="2381" y="5936"/>
                  </a:cubicBezTo>
                  <a:cubicBezTo>
                    <a:pt x="2448" y="5936"/>
                    <a:pt x="2517" y="5920"/>
                    <a:pt x="2581" y="5887"/>
                  </a:cubicBezTo>
                  <a:lnTo>
                    <a:pt x="2974" y="5685"/>
                  </a:lnTo>
                  <a:cubicBezTo>
                    <a:pt x="3098" y="5770"/>
                    <a:pt x="3226" y="5845"/>
                    <a:pt x="3361" y="5909"/>
                  </a:cubicBezTo>
                  <a:lnTo>
                    <a:pt x="3383" y="6350"/>
                  </a:lnTo>
                  <a:cubicBezTo>
                    <a:pt x="3394" y="6586"/>
                    <a:pt x="3589" y="6770"/>
                    <a:pt x="3824" y="6770"/>
                  </a:cubicBezTo>
                  <a:lnTo>
                    <a:pt x="4119" y="6770"/>
                  </a:lnTo>
                  <a:lnTo>
                    <a:pt x="4119" y="7652"/>
                  </a:lnTo>
                  <a:lnTo>
                    <a:pt x="2571" y="7652"/>
                  </a:lnTo>
                  <a:cubicBezTo>
                    <a:pt x="2389" y="7139"/>
                    <a:pt x="1899" y="6770"/>
                    <a:pt x="1324" y="6770"/>
                  </a:cubicBezTo>
                  <a:cubicBezTo>
                    <a:pt x="593" y="6770"/>
                    <a:pt x="0" y="7364"/>
                    <a:pt x="0" y="8094"/>
                  </a:cubicBezTo>
                  <a:cubicBezTo>
                    <a:pt x="0" y="8824"/>
                    <a:pt x="594" y="9417"/>
                    <a:pt x="1324" y="9417"/>
                  </a:cubicBezTo>
                  <a:cubicBezTo>
                    <a:pt x="1899" y="9417"/>
                    <a:pt x="2390" y="9048"/>
                    <a:pt x="2571" y="8534"/>
                  </a:cubicBezTo>
                  <a:lnTo>
                    <a:pt x="4119" y="8534"/>
                  </a:lnTo>
                  <a:lnTo>
                    <a:pt x="4119" y="9198"/>
                  </a:lnTo>
                  <a:cubicBezTo>
                    <a:pt x="3605" y="9381"/>
                    <a:pt x="3237" y="9871"/>
                    <a:pt x="3237" y="10446"/>
                  </a:cubicBezTo>
                  <a:cubicBezTo>
                    <a:pt x="3237" y="11177"/>
                    <a:pt x="3831" y="11770"/>
                    <a:pt x="4560" y="11770"/>
                  </a:cubicBezTo>
                  <a:cubicBezTo>
                    <a:pt x="5289" y="11770"/>
                    <a:pt x="5884" y="11176"/>
                    <a:pt x="5884" y="10446"/>
                  </a:cubicBezTo>
                  <a:cubicBezTo>
                    <a:pt x="5884" y="9871"/>
                    <a:pt x="5514" y="9380"/>
                    <a:pt x="5001" y="9198"/>
                  </a:cubicBezTo>
                  <a:lnTo>
                    <a:pt x="5001" y="8534"/>
                  </a:lnTo>
                  <a:lnTo>
                    <a:pt x="6548" y="8534"/>
                  </a:lnTo>
                  <a:cubicBezTo>
                    <a:pt x="6732" y="9048"/>
                    <a:pt x="7222" y="9417"/>
                    <a:pt x="7797" y="9417"/>
                  </a:cubicBezTo>
                  <a:cubicBezTo>
                    <a:pt x="8527" y="9417"/>
                    <a:pt x="9120" y="8822"/>
                    <a:pt x="9120" y="8094"/>
                  </a:cubicBezTo>
                  <a:cubicBezTo>
                    <a:pt x="9120" y="7364"/>
                    <a:pt x="8526" y="6770"/>
                    <a:pt x="7797" y="6770"/>
                  </a:cubicBezTo>
                  <a:cubicBezTo>
                    <a:pt x="7222" y="6770"/>
                    <a:pt x="6731" y="7139"/>
                    <a:pt x="6548" y="7652"/>
                  </a:cubicBezTo>
                  <a:lnTo>
                    <a:pt x="5002" y="7652"/>
                  </a:lnTo>
                  <a:lnTo>
                    <a:pt x="5002" y="6770"/>
                  </a:lnTo>
                  <a:lnTo>
                    <a:pt x="5296" y="6770"/>
                  </a:lnTo>
                  <a:cubicBezTo>
                    <a:pt x="5532" y="6770"/>
                    <a:pt x="5725" y="6586"/>
                    <a:pt x="5738" y="6350"/>
                  </a:cubicBezTo>
                  <a:lnTo>
                    <a:pt x="5759" y="5909"/>
                  </a:lnTo>
                  <a:cubicBezTo>
                    <a:pt x="5894" y="5845"/>
                    <a:pt x="6024" y="5770"/>
                    <a:pt x="6146" y="5685"/>
                  </a:cubicBezTo>
                  <a:lnTo>
                    <a:pt x="6538" y="5887"/>
                  </a:lnTo>
                  <a:cubicBezTo>
                    <a:pt x="6603" y="5920"/>
                    <a:pt x="6672" y="5936"/>
                    <a:pt x="6740" y="5936"/>
                  </a:cubicBezTo>
                  <a:cubicBezTo>
                    <a:pt x="6893" y="5936"/>
                    <a:pt x="7041" y="5856"/>
                    <a:pt x="7123" y="5715"/>
                  </a:cubicBezTo>
                  <a:lnTo>
                    <a:pt x="7859" y="4441"/>
                  </a:lnTo>
                  <a:cubicBezTo>
                    <a:pt x="7976" y="4238"/>
                    <a:pt x="7914" y="3977"/>
                    <a:pt x="7715" y="3849"/>
                  </a:cubicBezTo>
                  <a:lnTo>
                    <a:pt x="7346" y="3610"/>
                  </a:lnTo>
                  <a:cubicBezTo>
                    <a:pt x="7353" y="3535"/>
                    <a:pt x="7355" y="3459"/>
                    <a:pt x="7355" y="3385"/>
                  </a:cubicBezTo>
                  <a:cubicBezTo>
                    <a:pt x="7355" y="3310"/>
                    <a:pt x="7353" y="3236"/>
                    <a:pt x="7346" y="3160"/>
                  </a:cubicBezTo>
                  <a:lnTo>
                    <a:pt x="7715" y="2920"/>
                  </a:lnTo>
                  <a:cubicBezTo>
                    <a:pt x="7914" y="2794"/>
                    <a:pt x="7976" y="2533"/>
                    <a:pt x="7859" y="2328"/>
                  </a:cubicBezTo>
                  <a:lnTo>
                    <a:pt x="7123" y="1055"/>
                  </a:lnTo>
                  <a:cubicBezTo>
                    <a:pt x="7041" y="914"/>
                    <a:pt x="6893" y="835"/>
                    <a:pt x="6739" y="835"/>
                  </a:cubicBezTo>
                  <a:cubicBezTo>
                    <a:pt x="6671" y="835"/>
                    <a:pt x="6602" y="850"/>
                    <a:pt x="6538" y="882"/>
                  </a:cubicBezTo>
                  <a:lnTo>
                    <a:pt x="6146" y="1085"/>
                  </a:lnTo>
                  <a:cubicBezTo>
                    <a:pt x="6023" y="1000"/>
                    <a:pt x="5894" y="926"/>
                    <a:pt x="5759" y="861"/>
                  </a:cubicBezTo>
                  <a:lnTo>
                    <a:pt x="5738" y="419"/>
                  </a:lnTo>
                  <a:cubicBezTo>
                    <a:pt x="5725" y="185"/>
                    <a:pt x="5532" y="1"/>
                    <a:pt x="5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55"/>
          <p:cNvGrpSpPr/>
          <p:nvPr/>
        </p:nvGrpSpPr>
        <p:grpSpPr>
          <a:xfrm>
            <a:off x="6028748" y="1316154"/>
            <a:ext cx="427055" cy="427083"/>
            <a:chOff x="5914448" y="1392354"/>
            <a:chExt cx="427055" cy="427083"/>
          </a:xfrm>
        </p:grpSpPr>
        <p:sp>
          <p:nvSpPr>
            <p:cNvPr id="1741" name="Google Shape;1741;p55"/>
            <p:cNvSpPr/>
            <p:nvPr/>
          </p:nvSpPr>
          <p:spPr>
            <a:xfrm>
              <a:off x="5914448" y="1392354"/>
              <a:ext cx="427055" cy="427083"/>
            </a:xfrm>
            <a:custGeom>
              <a:avLst/>
              <a:gdLst/>
              <a:ahLst/>
              <a:cxnLst/>
              <a:rect l="l" t="t" r="r" b="b"/>
              <a:pathLst>
                <a:path w="15065" h="15066" extrusionOk="0">
                  <a:moveTo>
                    <a:pt x="14151" y="11534"/>
                  </a:moveTo>
                  <a:cubicBezTo>
                    <a:pt x="13957" y="12886"/>
                    <a:pt x="12885" y="13957"/>
                    <a:pt x="11534" y="14150"/>
                  </a:cubicBezTo>
                  <a:lnTo>
                    <a:pt x="11534" y="11534"/>
                  </a:lnTo>
                  <a:close/>
                  <a:moveTo>
                    <a:pt x="13447" y="883"/>
                  </a:moveTo>
                  <a:cubicBezTo>
                    <a:pt x="13853" y="883"/>
                    <a:pt x="14183" y="1213"/>
                    <a:pt x="14183" y="1619"/>
                  </a:cubicBezTo>
                  <a:lnTo>
                    <a:pt x="14183" y="10651"/>
                  </a:lnTo>
                  <a:lnTo>
                    <a:pt x="11093" y="10651"/>
                  </a:lnTo>
                  <a:cubicBezTo>
                    <a:pt x="10850" y="10651"/>
                    <a:pt x="10652" y="10850"/>
                    <a:pt x="10652" y="11093"/>
                  </a:cubicBezTo>
                  <a:lnTo>
                    <a:pt x="10652" y="14183"/>
                  </a:lnTo>
                  <a:lnTo>
                    <a:pt x="1618" y="14183"/>
                  </a:lnTo>
                  <a:cubicBezTo>
                    <a:pt x="1213" y="14183"/>
                    <a:pt x="883" y="13853"/>
                    <a:pt x="883" y="13447"/>
                  </a:cubicBezTo>
                  <a:lnTo>
                    <a:pt x="883" y="1619"/>
                  </a:lnTo>
                  <a:cubicBezTo>
                    <a:pt x="883" y="1213"/>
                    <a:pt x="1213" y="883"/>
                    <a:pt x="1618" y="883"/>
                  </a:cubicBezTo>
                  <a:close/>
                  <a:moveTo>
                    <a:pt x="1618" y="1"/>
                  </a:moveTo>
                  <a:cubicBezTo>
                    <a:pt x="726" y="1"/>
                    <a:pt x="1" y="726"/>
                    <a:pt x="1" y="1619"/>
                  </a:cubicBezTo>
                  <a:lnTo>
                    <a:pt x="1" y="13447"/>
                  </a:lnTo>
                  <a:cubicBezTo>
                    <a:pt x="1" y="14340"/>
                    <a:pt x="726" y="15065"/>
                    <a:pt x="1618" y="15065"/>
                  </a:cubicBezTo>
                  <a:lnTo>
                    <a:pt x="11093" y="15065"/>
                  </a:lnTo>
                  <a:cubicBezTo>
                    <a:pt x="13284" y="15065"/>
                    <a:pt x="15065" y="13284"/>
                    <a:pt x="15065" y="11093"/>
                  </a:cubicBezTo>
                  <a:lnTo>
                    <a:pt x="15065" y="1619"/>
                  </a:lnTo>
                  <a:cubicBezTo>
                    <a:pt x="15065" y="727"/>
                    <a:pt x="14338" y="1"/>
                    <a:pt x="13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6015337" y="1451572"/>
              <a:ext cx="225249" cy="308648"/>
            </a:xfrm>
            <a:custGeom>
              <a:avLst/>
              <a:gdLst/>
              <a:ahLst/>
              <a:cxnLst/>
              <a:rect l="l" t="t" r="r" b="b"/>
              <a:pathLst>
                <a:path w="7946" h="10888" extrusionOk="0">
                  <a:moveTo>
                    <a:pt x="3973" y="884"/>
                  </a:moveTo>
                  <a:cubicBezTo>
                    <a:pt x="5677" y="884"/>
                    <a:pt x="7063" y="2270"/>
                    <a:pt x="7063" y="3974"/>
                  </a:cubicBezTo>
                  <a:cubicBezTo>
                    <a:pt x="7063" y="4802"/>
                    <a:pt x="6740" y="5578"/>
                    <a:pt x="6152" y="6161"/>
                  </a:cubicBezTo>
                  <a:cubicBezTo>
                    <a:pt x="5570" y="6740"/>
                    <a:pt x="5206" y="7465"/>
                    <a:pt x="5105" y="8240"/>
                  </a:cubicBezTo>
                  <a:lnTo>
                    <a:pt x="4414" y="8240"/>
                  </a:lnTo>
                  <a:lnTo>
                    <a:pt x="4414" y="5333"/>
                  </a:lnTo>
                  <a:lnTo>
                    <a:pt x="5462" y="4285"/>
                  </a:lnTo>
                  <a:cubicBezTo>
                    <a:pt x="5634" y="4113"/>
                    <a:pt x="5634" y="3834"/>
                    <a:pt x="5462" y="3662"/>
                  </a:cubicBezTo>
                  <a:cubicBezTo>
                    <a:pt x="5375" y="3576"/>
                    <a:pt x="5263" y="3533"/>
                    <a:pt x="5150" y="3533"/>
                  </a:cubicBezTo>
                  <a:cubicBezTo>
                    <a:pt x="5037" y="3533"/>
                    <a:pt x="4924" y="3576"/>
                    <a:pt x="4837" y="3662"/>
                  </a:cubicBezTo>
                  <a:lnTo>
                    <a:pt x="3973" y="4526"/>
                  </a:lnTo>
                  <a:lnTo>
                    <a:pt x="3108" y="3662"/>
                  </a:lnTo>
                  <a:cubicBezTo>
                    <a:pt x="3022" y="3576"/>
                    <a:pt x="2909" y="3533"/>
                    <a:pt x="2797" y="3533"/>
                  </a:cubicBezTo>
                  <a:cubicBezTo>
                    <a:pt x="2684" y="3533"/>
                    <a:pt x="2571" y="3576"/>
                    <a:pt x="2485" y="3662"/>
                  </a:cubicBezTo>
                  <a:cubicBezTo>
                    <a:pt x="2312" y="3834"/>
                    <a:pt x="2312" y="4113"/>
                    <a:pt x="2485" y="4285"/>
                  </a:cubicBezTo>
                  <a:lnTo>
                    <a:pt x="3531" y="5333"/>
                  </a:lnTo>
                  <a:lnTo>
                    <a:pt x="3531" y="8240"/>
                  </a:lnTo>
                  <a:lnTo>
                    <a:pt x="2841" y="8240"/>
                  </a:lnTo>
                  <a:cubicBezTo>
                    <a:pt x="2741" y="7467"/>
                    <a:pt x="2378" y="6742"/>
                    <a:pt x="1794" y="6161"/>
                  </a:cubicBezTo>
                  <a:cubicBezTo>
                    <a:pt x="1208" y="5577"/>
                    <a:pt x="883" y="4802"/>
                    <a:pt x="883" y="3974"/>
                  </a:cubicBezTo>
                  <a:cubicBezTo>
                    <a:pt x="883" y="2271"/>
                    <a:pt x="2269" y="884"/>
                    <a:pt x="3973" y="884"/>
                  </a:cubicBezTo>
                  <a:close/>
                  <a:moveTo>
                    <a:pt x="5077" y="9122"/>
                  </a:moveTo>
                  <a:lnTo>
                    <a:pt x="5077" y="9564"/>
                  </a:lnTo>
                  <a:cubicBezTo>
                    <a:pt x="5077" y="9806"/>
                    <a:pt x="4878" y="10005"/>
                    <a:pt x="4636" y="10005"/>
                  </a:cubicBezTo>
                  <a:lnTo>
                    <a:pt x="3312" y="10005"/>
                  </a:lnTo>
                  <a:cubicBezTo>
                    <a:pt x="3069" y="10005"/>
                    <a:pt x="2871" y="9806"/>
                    <a:pt x="2871" y="9564"/>
                  </a:cubicBezTo>
                  <a:lnTo>
                    <a:pt x="2871" y="9122"/>
                  </a:lnTo>
                  <a:close/>
                  <a:moveTo>
                    <a:pt x="3973" y="1"/>
                  </a:moveTo>
                  <a:cubicBezTo>
                    <a:pt x="1783" y="1"/>
                    <a:pt x="0" y="1782"/>
                    <a:pt x="0" y="3973"/>
                  </a:cubicBezTo>
                  <a:cubicBezTo>
                    <a:pt x="0" y="5036"/>
                    <a:pt x="416" y="6037"/>
                    <a:pt x="1172" y="6786"/>
                  </a:cubicBezTo>
                  <a:cubicBezTo>
                    <a:pt x="1697" y="7309"/>
                    <a:pt x="1987" y="7982"/>
                    <a:pt x="1987" y="8682"/>
                  </a:cubicBezTo>
                  <a:lnTo>
                    <a:pt x="1987" y="9564"/>
                  </a:lnTo>
                  <a:cubicBezTo>
                    <a:pt x="1987" y="10294"/>
                    <a:pt x="2581" y="10887"/>
                    <a:pt x="3311" y="10887"/>
                  </a:cubicBezTo>
                  <a:lnTo>
                    <a:pt x="4635" y="10887"/>
                  </a:lnTo>
                  <a:cubicBezTo>
                    <a:pt x="5365" y="10887"/>
                    <a:pt x="5958" y="10293"/>
                    <a:pt x="5958" y="9564"/>
                  </a:cubicBezTo>
                  <a:lnTo>
                    <a:pt x="5958" y="8682"/>
                  </a:lnTo>
                  <a:cubicBezTo>
                    <a:pt x="5958" y="7982"/>
                    <a:pt x="6247" y="7309"/>
                    <a:pt x="6774" y="6786"/>
                  </a:cubicBezTo>
                  <a:cubicBezTo>
                    <a:pt x="7530" y="6037"/>
                    <a:pt x="7945" y="5036"/>
                    <a:pt x="7945" y="3973"/>
                  </a:cubicBezTo>
                  <a:cubicBezTo>
                    <a:pt x="7945" y="1782"/>
                    <a:pt x="6164" y="1"/>
                    <a:pt x="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55"/>
          <p:cNvGrpSpPr/>
          <p:nvPr/>
        </p:nvGrpSpPr>
        <p:grpSpPr>
          <a:xfrm>
            <a:off x="6701239" y="1316154"/>
            <a:ext cx="428246" cy="426998"/>
            <a:chOff x="6491689" y="1392354"/>
            <a:chExt cx="428246" cy="426998"/>
          </a:xfrm>
        </p:grpSpPr>
        <p:sp>
          <p:nvSpPr>
            <p:cNvPr id="1744" name="Google Shape;1744;p55"/>
            <p:cNvSpPr/>
            <p:nvPr/>
          </p:nvSpPr>
          <p:spPr>
            <a:xfrm>
              <a:off x="6491689" y="1392354"/>
              <a:ext cx="428246" cy="426998"/>
            </a:xfrm>
            <a:custGeom>
              <a:avLst/>
              <a:gdLst/>
              <a:ahLst/>
              <a:cxnLst/>
              <a:rect l="l" t="t" r="r" b="b"/>
              <a:pathLst>
                <a:path w="15107" h="15063" extrusionOk="0">
                  <a:moveTo>
                    <a:pt x="10547" y="884"/>
                  </a:moveTo>
                  <a:cubicBezTo>
                    <a:pt x="12576" y="884"/>
                    <a:pt x="14225" y="2534"/>
                    <a:pt x="14225" y="4562"/>
                  </a:cubicBezTo>
                  <a:cubicBezTo>
                    <a:pt x="14225" y="6589"/>
                    <a:pt x="12575" y="8240"/>
                    <a:pt x="10547" y="8240"/>
                  </a:cubicBezTo>
                  <a:cubicBezTo>
                    <a:pt x="9691" y="8240"/>
                    <a:pt x="8904" y="7947"/>
                    <a:pt x="8278" y="7455"/>
                  </a:cubicBezTo>
                  <a:lnTo>
                    <a:pt x="8505" y="7228"/>
                  </a:lnTo>
                  <a:cubicBezTo>
                    <a:pt x="8677" y="7056"/>
                    <a:pt x="8677" y="6777"/>
                    <a:pt x="8505" y="6605"/>
                  </a:cubicBezTo>
                  <a:cubicBezTo>
                    <a:pt x="8418" y="6518"/>
                    <a:pt x="8305" y="6475"/>
                    <a:pt x="8192" y="6475"/>
                  </a:cubicBezTo>
                  <a:cubicBezTo>
                    <a:pt x="8079" y="6475"/>
                    <a:pt x="7966" y="6518"/>
                    <a:pt x="7880" y="6605"/>
                  </a:cubicBezTo>
                  <a:lnTo>
                    <a:pt x="7654" y="6831"/>
                  </a:lnTo>
                  <a:cubicBezTo>
                    <a:pt x="7163" y="6205"/>
                    <a:pt x="6869" y="5417"/>
                    <a:pt x="6869" y="4562"/>
                  </a:cubicBezTo>
                  <a:cubicBezTo>
                    <a:pt x="6869" y="2534"/>
                    <a:pt x="8520" y="884"/>
                    <a:pt x="10547" y="884"/>
                  </a:cubicBezTo>
                  <a:close/>
                  <a:moveTo>
                    <a:pt x="6028" y="9081"/>
                  </a:moveTo>
                  <a:lnTo>
                    <a:pt x="5968" y="9259"/>
                  </a:lnTo>
                  <a:cubicBezTo>
                    <a:pt x="5803" y="9754"/>
                    <a:pt x="5520" y="10212"/>
                    <a:pt x="5151" y="10581"/>
                  </a:cubicBezTo>
                  <a:lnTo>
                    <a:pt x="4229" y="11503"/>
                  </a:lnTo>
                  <a:lnTo>
                    <a:pt x="3604" y="10880"/>
                  </a:lnTo>
                  <a:lnTo>
                    <a:pt x="4527" y="9958"/>
                  </a:lnTo>
                  <a:cubicBezTo>
                    <a:pt x="4896" y="9588"/>
                    <a:pt x="5353" y="9305"/>
                    <a:pt x="5850" y="9140"/>
                  </a:cubicBezTo>
                  <a:lnTo>
                    <a:pt x="6028" y="9081"/>
                  </a:lnTo>
                  <a:close/>
                  <a:moveTo>
                    <a:pt x="2980" y="11503"/>
                  </a:moveTo>
                  <a:lnTo>
                    <a:pt x="3604" y="12127"/>
                  </a:lnTo>
                  <a:lnTo>
                    <a:pt x="2980" y="12752"/>
                  </a:lnTo>
                  <a:lnTo>
                    <a:pt x="2357" y="12127"/>
                  </a:lnTo>
                  <a:lnTo>
                    <a:pt x="2980" y="11503"/>
                  </a:lnTo>
                  <a:close/>
                  <a:moveTo>
                    <a:pt x="10547" y="1"/>
                  </a:moveTo>
                  <a:cubicBezTo>
                    <a:pt x="8032" y="1"/>
                    <a:pt x="5986" y="2046"/>
                    <a:pt x="5986" y="4561"/>
                  </a:cubicBezTo>
                  <a:cubicBezTo>
                    <a:pt x="5986" y="5659"/>
                    <a:pt x="6377" y="6668"/>
                    <a:pt x="7028" y="7457"/>
                  </a:cubicBezTo>
                  <a:lnTo>
                    <a:pt x="6489" y="7995"/>
                  </a:lnTo>
                  <a:lnTo>
                    <a:pt x="5572" y="8302"/>
                  </a:lnTo>
                  <a:cubicBezTo>
                    <a:pt x="4946" y="8510"/>
                    <a:pt x="4370" y="8866"/>
                    <a:pt x="3904" y="9332"/>
                  </a:cubicBezTo>
                  <a:lnTo>
                    <a:pt x="1734" y="11502"/>
                  </a:lnTo>
                  <a:lnTo>
                    <a:pt x="1630" y="11397"/>
                  </a:lnTo>
                  <a:cubicBezTo>
                    <a:pt x="1544" y="11311"/>
                    <a:pt x="1431" y="11268"/>
                    <a:pt x="1318" y="11268"/>
                  </a:cubicBezTo>
                  <a:cubicBezTo>
                    <a:pt x="1205" y="11268"/>
                    <a:pt x="1092" y="11311"/>
                    <a:pt x="1005" y="11397"/>
                  </a:cubicBezTo>
                  <a:cubicBezTo>
                    <a:pt x="834" y="11570"/>
                    <a:pt x="834" y="11849"/>
                    <a:pt x="1005" y="12022"/>
                  </a:cubicBezTo>
                  <a:lnTo>
                    <a:pt x="1734" y="12750"/>
                  </a:lnTo>
                  <a:lnTo>
                    <a:pt x="1110" y="13374"/>
                  </a:lnTo>
                  <a:lnTo>
                    <a:pt x="798" y="13061"/>
                  </a:lnTo>
                  <a:cubicBezTo>
                    <a:pt x="711" y="12975"/>
                    <a:pt x="598" y="12932"/>
                    <a:pt x="485" y="12932"/>
                  </a:cubicBezTo>
                  <a:cubicBezTo>
                    <a:pt x="372" y="12932"/>
                    <a:pt x="260" y="12975"/>
                    <a:pt x="174" y="13061"/>
                  </a:cubicBezTo>
                  <a:cubicBezTo>
                    <a:pt x="1" y="13233"/>
                    <a:pt x="1" y="13513"/>
                    <a:pt x="174" y="13685"/>
                  </a:cubicBezTo>
                  <a:lnTo>
                    <a:pt x="1421" y="14933"/>
                  </a:lnTo>
                  <a:cubicBezTo>
                    <a:pt x="1508" y="15019"/>
                    <a:pt x="1621" y="15062"/>
                    <a:pt x="1733" y="15062"/>
                  </a:cubicBezTo>
                  <a:cubicBezTo>
                    <a:pt x="1846" y="15062"/>
                    <a:pt x="1959" y="15019"/>
                    <a:pt x="2045" y="14933"/>
                  </a:cubicBezTo>
                  <a:cubicBezTo>
                    <a:pt x="2218" y="14761"/>
                    <a:pt x="2218" y="14482"/>
                    <a:pt x="2045" y="14309"/>
                  </a:cubicBezTo>
                  <a:lnTo>
                    <a:pt x="1733" y="13996"/>
                  </a:lnTo>
                  <a:lnTo>
                    <a:pt x="2357" y="13372"/>
                  </a:lnTo>
                  <a:lnTo>
                    <a:pt x="3084" y="14101"/>
                  </a:lnTo>
                  <a:cubicBezTo>
                    <a:pt x="3171" y="14187"/>
                    <a:pt x="3284" y="14230"/>
                    <a:pt x="3397" y="14230"/>
                  </a:cubicBezTo>
                  <a:cubicBezTo>
                    <a:pt x="3510" y="14230"/>
                    <a:pt x="3622" y="14187"/>
                    <a:pt x="3709" y="14101"/>
                  </a:cubicBezTo>
                  <a:cubicBezTo>
                    <a:pt x="3881" y="13928"/>
                    <a:pt x="3881" y="13649"/>
                    <a:pt x="3709" y="13477"/>
                  </a:cubicBezTo>
                  <a:lnTo>
                    <a:pt x="3604" y="13372"/>
                  </a:lnTo>
                  <a:lnTo>
                    <a:pt x="5774" y="11203"/>
                  </a:lnTo>
                  <a:cubicBezTo>
                    <a:pt x="6241" y="10737"/>
                    <a:pt x="6597" y="10160"/>
                    <a:pt x="6805" y="9535"/>
                  </a:cubicBezTo>
                  <a:lnTo>
                    <a:pt x="7111" y="8618"/>
                  </a:lnTo>
                  <a:lnTo>
                    <a:pt x="7650" y="8078"/>
                  </a:lnTo>
                  <a:cubicBezTo>
                    <a:pt x="8439" y="8729"/>
                    <a:pt x="9447" y="9120"/>
                    <a:pt x="10545" y="9120"/>
                  </a:cubicBezTo>
                  <a:cubicBezTo>
                    <a:pt x="13061" y="9120"/>
                    <a:pt x="15107" y="7074"/>
                    <a:pt x="15107" y="4559"/>
                  </a:cubicBezTo>
                  <a:cubicBezTo>
                    <a:pt x="15107" y="2045"/>
                    <a:pt x="13061" y="1"/>
                    <a:pt x="10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6710446" y="1442416"/>
              <a:ext cx="167222" cy="158292"/>
            </a:xfrm>
            <a:custGeom>
              <a:avLst/>
              <a:gdLst/>
              <a:ahLst/>
              <a:cxnLst/>
              <a:rect l="l" t="t" r="r" b="b"/>
              <a:pathLst>
                <a:path w="5899" h="5584" extrusionOk="0">
                  <a:moveTo>
                    <a:pt x="2830" y="880"/>
                  </a:moveTo>
                  <a:cubicBezTo>
                    <a:pt x="3179" y="880"/>
                    <a:pt x="3528" y="975"/>
                    <a:pt x="3835" y="1165"/>
                  </a:cubicBezTo>
                  <a:lnTo>
                    <a:pt x="1931" y="3069"/>
                  </a:lnTo>
                  <a:cubicBezTo>
                    <a:pt x="1804" y="3196"/>
                    <a:pt x="1656" y="3243"/>
                    <a:pt x="1517" y="3243"/>
                  </a:cubicBezTo>
                  <a:cubicBezTo>
                    <a:pt x="1420" y="3243"/>
                    <a:pt x="1328" y="3220"/>
                    <a:pt x="1252" y="3185"/>
                  </a:cubicBezTo>
                  <a:cubicBezTo>
                    <a:pt x="1168" y="3146"/>
                    <a:pt x="898" y="2993"/>
                    <a:pt x="925" y="2643"/>
                  </a:cubicBezTo>
                  <a:cubicBezTo>
                    <a:pt x="960" y="2189"/>
                    <a:pt x="1156" y="1762"/>
                    <a:pt x="1478" y="1439"/>
                  </a:cubicBezTo>
                  <a:cubicBezTo>
                    <a:pt x="1851" y="1067"/>
                    <a:pt x="2341" y="880"/>
                    <a:pt x="2830" y="880"/>
                  </a:cubicBezTo>
                  <a:close/>
                  <a:moveTo>
                    <a:pt x="4459" y="1788"/>
                  </a:moveTo>
                  <a:cubicBezTo>
                    <a:pt x="4914" y="2526"/>
                    <a:pt x="4823" y="3507"/>
                    <a:pt x="4184" y="4145"/>
                  </a:cubicBezTo>
                  <a:cubicBezTo>
                    <a:pt x="3862" y="4467"/>
                    <a:pt x="3435" y="4664"/>
                    <a:pt x="2981" y="4699"/>
                  </a:cubicBezTo>
                  <a:cubicBezTo>
                    <a:pt x="2964" y="4700"/>
                    <a:pt x="2948" y="4701"/>
                    <a:pt x="2933" y="4701"/>
                  </a:cubicBezTo>
                  <a:cubicBezTo>
                    <a:pt x="2617" y="4701"/>
                    <a:pt x="2476" y="4452"/>
                    <a:pt x="2439" y="4371"/>
                  </a:cubicBezTo>
                  <a:cubicBezTo>
                    <a:pt x="2353" y="4185"/>
                    <a:pt x="2339" y="3908"/>
                    <a:pt x="2555" y="3692"/>
                  </a:cubicBezTo>
                  <a:lnTo>
                    <a:pt x="4459" y="1788"/>
                  </a:lnTo>
                  <a:close/>
                  <a:moveTo>
                    <a:pt x="2832" y="0"/>
                  </a:moveTo>
                  <a:cubicBezTo>
                    <a:pt x="2116" y="0"/>
                    <a:pt x="1400" y="273"/>
                    <a:pt x="856" y="818"/>
                  </a:cubicBezTo>
                  <a:cubicBezTo>
                    <a:pt x="384" y="1288"/>
                    <a:pt x="98" y="1912"/>
                    <a:pt x="47" y="2576"/>
                  </a:cubicBezTo>
                  <a:cubicBezTo>
                    <a:pt x="0" y="3178"/>
                    <a:pt x="328" y="3731"/>
                    <a:pt x="883" y="3987"/>
                  </a:cubicBezTo>
                  <a:cubicBezTo>
                    <a:pt x="1083" y="4078"/>
                    <a:pt x="1293" y="4124"/>
                    <a:pt x="1499" y="4128"/>
                  </a:cubicBezTo>
                  <a:cubicBezTo>
                    <a:pt x="1501" y="4334"/>
                    <a:pt x="1547" y="4542"/>
                    <a:pt x="1639" y="4742"/>
                  </a:cubicBezTo>
                  <a:cubicBezTo>
                    <a:pt x="1879" y="5263"/>
                    <a:pt x="2380" y="5584"/>
                    <a:pt x="2937" y="5584"/>
                  </a:cubicBezTo>
                  <a:cubicBezTo>
                    <a:pt x="2975" y="5584"/>
                    <a:pt x="3012" y="5583"/>
                    <a:pt x="3050" y="5580"/>
                  </a:cubicBezTo>
                  <a:cubicBezTo>
                    <a:pt x="3713" y="5528"/>
                    <a:pt x="4338" y="5241"/>
                    <a:pt x="4808" y="4771"/>
                  </a:cubicBezTo>
                  <a:cubicBezTo>
                    <a:pt x="5898" y="3680"/>
                    <a:pt x="5898" y="1907"/>
                    <a:pt x="4808" y="818"/>
                  </a:cubicBezTo>
                  <a:cubicBezTo>
                    <a:pt x="4264" y="273"/>
                    <a:pt x="3548" y="0"/>
                    <a:pt x="2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55"/>
          <p:cNvGrpSpPr/>
          <p:nvPr/>
        </p:nvGrpSpPr>
        <p:grpSpPr>
          <a:xfrm>
            <a:off x="7368412" y="1316154"/>
            <a:ext cx="427140" cy="427083"/>
            <a:chOff x="7078822" y="1392354"/>
            <a:chExt cx="427140" cy="427083"/>
          </a:xfrm>
        </p:grpSpPr>
        <p:sp>
          <p:nvSpPr>
            <p:cNvPr id="1747" name="Google Shape;1747;p55"/>
            <p:cNvSpPr/>
            <p:nvPr/>
          </p:nvSpPr>
          <p:spPr>
            <a:xfrm>
              <a:off x="7078822" y="1392354"/>
              <a:ext cx="427140" cy="427083"/>
            </a:xfrm>
            <a:custGeom>
              <a:avLst/>
              <a:gdLst/>
              <a:ahLst/>
              <a:cxnLst/>
              <a:rect l="l" t="t" r="r" b="b"/>
              <a:pathLst>
                <a:path w="15068" h="15066" extrusionOk="0">
                  <a:moveTo>
                    <a:pt x="5768" y="3533"/>
                  </a:moveTo>
                  <a:cubicBezTo>
                    <a:pt x="6499" y="3533"/>
                    <a:pt x="7092" y="4128"/>
                    <a:pt x="7092" y="4856"/>
                  </a:cubicBezTo>
                  <a:lnTo>
                    <a:pt x="7092" y="5003"/>
                  </a:lnTo>
                  <a:lnTo>
                    <a:pt x="6946" y="5003"/>
                  </a:lnTo>
                  <a:cubicBezTo>
                    <a:pt x="6215" y="5003"/>
                    <a:pt x="5622" y="4409"/>
                    <a:pt x="5622" y="3680"/>
                  </a:cubicBezTo>
                  <a:lnTo>
                    <a:pt x="5622" y="3533"/>
                  </a:lnTo>
                  <a:close/>
                  <a:moveTo>
                    <a:pt x="9447" y="3533"/>
                  </a:moveTo>
                  <a:lnTo>
                    <a:pt x="9447" y="3680"/>
                  </a:lnTo>
                  <a:cubicBezTo>
                    <a:pt x="9447" y="4411"/>
                    <a:pt x="8852" y="5003"/>
                    <a:pt x="8123" y="5003"/>
                  </a:cubicBezTo>
                  <a:lnTo>
                    <a:pt x="7976" y="5003"/>
                  </a:lnTo>
                  <a:lnTo>
                    <a:pt x="7976" y="4856"/>
                  </a:lnTo>
                  <a:cubicBezTo>
                    <a:pt x="7976" y="4126"/>
                    <a:pt x="8571" y="3533"/>
                    <a:pt x="9299" y="3533"/>
                  </a:cubicBezTo>
                  <a:close/>
                  <a:moveTo>
                    <a:pt x="9055" y="7946"/>
                  </a:moveTo>
                  <a:lnTo>
                    <a:pt x="8644" y="10005"/>
                  </a:lnTo>
                  <a:lnTo>
                    <a:pt x="6425" y="10005"/>
                  </a:lnTo>
                  <a:lnTo>
                    <a:pt x="6013" y="7946"/>
                  </a:lnTo>
                  <a:close/>
                  <a:moveTo>
                    <a:pt x="14037" y="884"/>
                  </a:moveTo>
                  <a:cubicBezTo>
                    <a:pt x="14119" y="884"/>
                    <a:pt x="14184" y="950"/>
                    <a:pt x="14184" y="1031"/>
                  </a:cubicBezTo>
                  <a:lnTo>
                    <a:pt x="14184" y="10005"/>
                  </a:lnTo>
                  <a:lnTo>
                    <a:pt x="9544" y="10005"/>
                  </a:lnTo>
                  <a:lnTo>
                    <a:pt x="9956" y="7946"/>
                  </a:lnTo>
                  <a:lnTo>
                    <a:pt x="10182" y="7946"/>
                  </a:lnTo>
                  <a:cubicBezTo>
                    <a:pt x="10425" y="7946"/>
                    <a:pt x="10624" y="7747"/>
                    <a:pt x="10624" y="7504"/>
                  </a:cubicBezTo>
                  <a:cubicBezTo>
                    <a:pt x="10624" y="7261"/>
                    <a:pt x="10425" y="7063"/>
                    <a:pt x="10182" y="7063"/>
                  </a:cubicBezTo>
                  <a:lnTo>
                    <a:pt x="7976" y="7063"/>
                  </a:lnTo>
                  <a:lnTo>
                    <a:pt x="7976" y="5885"/>
                  </a:lnTo>
                  <a:lnTo>
                    <a:pt x="8123" y="5885"/>
                  </a:lnTo>
                  <a:cubicBezTo>
                    <a:pt x="9339" y="5885"/>
                    <a:pt x="10328" y="4895"/>
                    <a:pt x="10328" y="3679"/>
                  </a:cubicBezTo>
                  <a:lnTo>
                    <a:pt x="10328" y="3091"/>
                  </a:lnTo>
                  <a:cubicBezTo>
                    <a:pt x="10328" y="2848"/>
                    <a:pt x="10131" y="2650"/>
                    <a:pt x="9888" y="2650"/>
                  </a:cubicBezTo>
                  <a:lnTo>
                    <a:pt x="9299" y="2650"/>
                  </a:lnTo>
                  <a:cubicBezTo>
                    <a:pt x="8578" y="2650"/>
                    <a:pt x="7938" y="2998"/>
                    <a:pt x="7534" y="3534"/>
                  </a:cubicBezTo>
                  <a:cubicBezTo>
                    <a:pt x="7132" y="2998"/>
                    <a:pt x="6490" y="2650"/>
                    <a:pt x="5769" y="2650"/>
                  </a:cubicBezTo>
                  <a:lnTo>
                    <a:pt x="5182" y="2650"/>
                  </a:lnTo>
                  <a:cubicBezTo>
                    <a:pt x="4939" y="2650"/>
                    <a:pt x="4740" y="2848"/>
                    <a:pt x="4740" y="3091"/>
                  </a:cubicBezTo>
                  <a:lnTo>
                    <a:pt x="4740" y="3679"/>
                  </a:lnTo>
                  <a:cubicBezTo>
                    <a:pt x="4740" y="4896"/>
                    <a:pt x="5731" y="5885"/>
                    <a:pt x="6947" y="5885"/>
                  </a:cubicBezTo>
                  <a:lnTo>
                    <a:pt x="7093" y="5885"/>
                  </a:lnTo>
                  <a:lnTo>
                    <a:pt x="7093" y="7063"/>
                  </a:lnTo>
                  <a:lnTo>
                    <a:pt x="4887" y="7063"/>
                  </a:lnTo>
                  <a:cubicBezTo>
                    <a:pt x="4644" y="7063"/>
                    <a:pt x="4446" y="7260"/>
                    <a:pt x="4446" y="7504"/>
                  </a:cubicBezTo>
                  <a:cubicBezTo>
                    <a:pt x="4446" y="7747"/>
                    <a:pt x="4644" y="7946"/>
                    <a:pt x="4887" y="7946"/>
                  </a:cubicBezTo>
                  <a:lnTo>
                    <a:pt x="5114" y="7946"/>
                  </a:lnTo>
                  <a:lnTo>
                    <a:pt x="5526" y="10005"/>
                  </a:lnTo>
                  <a:lnTo>
                    <a:pt x="885" y="10005"/>
                  </a:lnTo>
                  <a:lnTo>
                    <a:pt x="885" y="1031"/>
                  </a:lnTo>
                  <a:cubicBezTo>
                    <a:pt x="885" y="950"/>
                    <a:pt x="951" y="884"/>
                    <a:pt x="1031" y="884"/>
                  </a:cubicBezTo>
                  <a:close/>
                  <a:moveTo>
                    <a:pt x="14185" y="10887"/>
                  </a:moveTo>
                  <a:lnTo>
                    <a:pt x="14185" y="11623"/>
                  </a:lnTo>
                  <a:cubicBezTo>
                    <a:pt x="14185" y="11704"/>
                    <a:pt x="14119" y="11770"/>
                    <a:pt x="14037" y="11770"/>
                  </a:cubicBezTo>
                  <a:lnTo>
                    <a:pt x="1032" y="11770"/>
                  </a:lnTo>
                  <a:cubicBezTo>
                    <a:pt x="951" y="11770"/>
                    <a:pt x="885" y="11704"/>
                    <a:pt x="885" y="11623"/>
                  </a:cubicBezTo>
                  <a:lnTo>
                    <a:pt x="885" y="10887"/>
                  </a:lnTo>
                  <a:close/>
                  <a:moveTo>
                    <a:pt x="8953" y="12654"/>
                  </a:moveTo>
                  <a:lnTo>
                    <a:pt x="9325" y="14183"/>
                  </a:lnTo>
                  <a:lnTo>
                    <a:pt x="5742" y="14183"/>
                  </a:lnTo>
                  <a:lnTo>
                    <a:pt x="6114" y="12654"/>
                  </a:lnTo>
                  <a:close/>
                  <a:moveTo>
                    <a:pt x="1030" y="1"/>
                  </a:moveTo>
                  <a:cubicBezTo>
                    <a:pt x="463" y="1"/>
                    <a:pt x="0" y="462"/>
                    <a:pt x="0" y="1031"/>
                  </a:cubicBezTo>
                  <a:lnTo>
                    <a:pt x="0" y="11623"/>
                  </a:lnTo>
                  <a:cubicBezTo>
                    <a:pt x="0" y="12191"/>
                    <a:pt x="462" y="12654"/>
                    <a:pt x="1030" y="12654"/>
                  </a:cubicBezTo>
                  <a:lnTo>
                    <a:pt x="5207" y="12654"/>
                  </a:lnTo>
                  <a:lnTo>
                    <a:pt x="4833" y="14183"/>
                  </a:lnTo>
                  <a:lnTo>
                    <a:pt x="4003" y="14183"/>
                  </a:lnTo>
                  <a:cubicBezTo>
                    <a:pt x="3761" y="14183"/>
                    <a:pt x="3562" y="14381"/>
                    <a:pt x="3562" y="14625"/>
                  </a:cubicBezTo>
                  <a:cubicBezTo>
                    <a:pt x="3562" y="14868"/>
                    <a:pt x="3761" y="15065"/>
                    <a:pt x="4003" y="15065"/>
                  </a:cubicBezTo>
                  <a:lnTo>
                    <a:pt x="11064" y="15065"/>
                  </a:lnTo>
                  <a:cubicBezTo>
                    <a:pt x="11308" y="15065"/>
                    <a:pt x="11506" y="14868"/>
                    <a:pt x="11506" y="14625"/>
                  </a:cubicBezTo>
                  <a:cubicBezTo>
                    <a:pt x="11506" y="14381"/>
                    <a:pt x="11308" y="14183"/>
                    <a:pt x="11064" y="14183"/>
                  </a:cubicBezTo>
                  <a:lnTo>
                    <a:pt x="10235" y="14183"/>
                  </a:lnTo>
                  <a:lnTo>
                    <a:pt x="9862" y="12654"/>
                  </a:lnTo>
                  <a:lnTo>
                    <a:pt x="14037" y="12654"/>
                  </a:lnTo>
                  <a:cubicBezTo>
                    <a:pt x="14604" y="12654"/>
                    <a:pt x="15068" y="12192"/>
                    <a:pt x="15068" y="11623"/>
                  </a:cubicBezTo>
                  <a:lnTo>
                    <a:pt x="15068" y="1031"/>
                  </a:lnTo>
                  <a:cubicBezTo>
                    <a:pt x="15067" y="462"/>
                    <a:pt x="14604" y="1"/>
                    <a:pt x="14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7404988" y="1509117"/>
              <a:ext cx="50062" cy="25059"/>
            </a:xfrm>
            <a:custGeom>
              <a:avLst/>
              <a:gdLst/>
              <a:ahLst/>
              <a:cxnLst/>
              <a:rect l="l" t="t" r="r" b="b"/>
              <a:pathLst>
                <a:path w="1766" h="884" extrusionOk="0">
                  <a:moveTo>
                    <a:pt x="442" y="0"/>
                  </a:moveTo>
                  <a:cubicBezTo>
                    <a:pt x="199" y="0"/>
                    <a:pt x="1" y="199"/>
                    <a:pt x="1" y="442"/>
                  </a:cubicBezTo>
                  <a:cubicBezTo>
                    <a:pt x="1" y="685"/>
                    <a:pt x="199" y="883"/>
                    <a:pt x="442" y="883"/>
                  </a:cubicBezTo>
                  <a:lnTo>
                    <a:pt x="1325" y="883"/>
                  </a:lnTo>
                  <a:cubicBezTo>
                    <a:pt x="1568" y="883"/>
                    <a:pt x="1766" y="685"/>
                    <a:pt x="1766" y="442"/>
                  </a:cubicBezTo>
                  <a:cubicBezTo>
                    <a:pt x="1766" y="199"/>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7394868" y="1442387"/>
              <a:ext cx="50260" cy="37560"/>
            </a:xfrm>
            <a:custGeom>
              <a:avLst/>
              <a:gdLst/>
              <a:ahLst/>
              <a:cxnLst/>
              <a:rect l="l" t="t" r="r" b="b"/>
              <a:pathLst>
                <a:path w="1773" h="1325" extrusionOk="0">
                  <a:moveTo>
                    <a:pt x="1269" y="1"/>
                  </a:moveTo>
                  <a:cubicBezTo>
                    <a:pt x="1195" y="1"/>
                    <a:pt x="1119" y="20"/>
                    <a:pt x="1049" y="59"/>
                  </a:cubicBezTo>
                  <a:lnTo>
                    <a:pt x="285" y="501"/>
                  </a:lnTo>
                  <a:cubicBezTo>
                    <a:pt x="73" y="623"/>
                    <a:pt x="1" y="893"/>
                    <a:pt x="123" y="1104"/>
                  </a:cubicBezTo>
                  <a:cubicBezTo>
                    <a:pt x="205" y="1246"/>
                    <a:pt x="354" y="1325"/>
                    <a:pt x="507" y="1325"/>
                  </a:cubicBezTo>
                  <a:cubicBezTo>
                    <a:pt x="582" y="1325"/>
                    <a:pt x="657" y="1306"/>
                    <a:pt x="726" y="1267"/>
                  </a:cubicBezTo>
                  <a:lnTo>
                    <a:pt x="1490" y="825"/>
                  </a:lnTo>
                  <a:cubicBezTo>
                    <a:pt x="1701" y="703"/>
                    <a:pt x="1773" y="433"/>
                    <a:pt x="1652" y="222"/>
                  </a:cubicBezTo>
                  <a:cubicBezTo>
                    <a:pt x="1571" y="80"/>
                    <a:pt x="1422"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7394840" y="1563318"/>
              <a:ext cx="50288" cy="37617"/>
            </a:xfrm>
            <a:custGeom>
              <a:avLst/>
              <a:gdLst/>
              <a:ahLst/>
              <a:cxnLst/>
              <a:rect l="l" t="t" r="r" b="b"/>
              <a:pathLst>
                <a:path w="1774" h="1327" extrusionOk="0">
                  <a:moveTo>
                    <a:pt x="506" y="1"/>
                  </a:moveTo>
                  <a:cubicBezTo>
                    <a:pt x="353" y="1"/>
                    <a:pt x="204" y="80"/>
                    <a:pt x="122" y="223"/>
                  </a:cubicBezTo>
                  <a:cubicBezTo>
                    <a:pt x="1" y="435"/>
                    <a:pt x="73" y="703"/>
                    <a:pt x="285" y="826"/>
                  </a:cubicBezTo>
                  <a:lnTo>
                    <a:pt x="1048" y="1267"/>
                  </a:lnTo>
                  <a:cubicBezTo>
                    <a:pt x="1118" y="1308"/>
                    <a:pt x="1194" y="1327"/>
                    <a:pt x="1268" y="1327"/>
                  </a:cubicBezTo>
                  <a:cubicBezTo>
                    <a:pt x="1421" y="1327"/>
                    <a:pt x="1570" y="1247"/>
                    <a:pt x="1652" y="1105"/>
                  </a:cubicBezTo>
                  <a:cubicBezTo>
                    <a:pt x="1774" y="894"/>
                    <a:pt x="1702" y="624"/>
                    <a:pt x="1490" y="502"/>
                  </a:cubicBezTo>
                  <a:lnTo>
                    <a:pt x="726" y="60"/>
                  </a:lnTo>
                  <a:cubicBezTo>
                    <a:pt x="657" y="20"/>
                    <a:pt x="581"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7129762" y="1509146"/>
              <a:ext cx="50033" cy="25059"/>
            </a:xfrm>
            <a:custGeom>
              <a:avLst/>
              <a:gdLst/>
              <a:ahLst/>
              <a:cxnLst/>
              <a:rect l="l" t="t" r="r" b="b"/>
              <a:pathLst>
                <a:path w="1765" h="884" extrusionOk="0">
                  <a:moveTo>
                    <a:pt x="442" y="0"/>
                  </a:moveTo>
                  <a:cubicBezTo>
                    <a:pt x="199" y="0"/>
                    <a:pt x="0" y="199"/>
                    <a:pt x="0" y="442"/>
                  </a:cubicBezTo>
                  <a:cubicBezTo>
                    <a:pt x="0" y="685"/>
                    <a:pt x="199" y="883"/>
                    <a:pt x="442" y="883"/>
                  </a:cubicBezTo>
                  <a:lnTo>
                    <a:pt x="1324" y="883"/>
                  </a:lnTo>
                  <a:cubicBezTo>
                    <a:pt x="1567" y="883"/>
                    <a:pt x="1765" y="685"/>
                    <a:pt x="1765" y="442"/>
                  </a:cubicBezTo>
                  <a:cubicBezTo>
                    <a:pt x="1765" y="199"/>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7139627" y="1442416"/>
              <a:ext cx="50317" cy="37617"/>
            </a:xfrm>
            <a:custGeom>
              <a:avLst/>
              <a:gdLst/>
              <a:ahLst/>
              <a:cxnLst/>
              <a:rect l="l" t="t" r="r" b="b"/>
              <a:pathLst>
                <a:path w="1775" h="1327" extrusionOk="0">
                  <a:moveTo>
                    <a:pt x="506" y="0"/>
                  </a:moveTo>
                  <a:cubicBezTo>
                    <a:pt x="354" y="0"/>
                    <a:pt x="205" y="79"/>
                    <a:pt x="123" y="222"/>
                  </a:cubicBezTo>
                  <a:cubicBezTo>
                    <a:pt x="1" y="434"/>
                    <a:pt x="73" y="703"/>
                    <a:pt x="285" y="825"/>
                  </a:cubicBezTo>
                  <a:lnTo>
                    <a:pt x="1050" y="1267"/>
                  </a:lnTo>
                  <a:cubicBezTo>
                    <a:pt x="1119" y="1307"/>
                    <a:pt x="1195" y="1326"/>
                    <a:pt x="1270" y="1326"/>
                  </a:cubicBezTo>
                  <a:cubicBezTo>
                    <a:pt x="1422" y="1326"/>
                    <a:pt x="1571" y="1247"/>
                    <a:pt x="1653" y="1104"/>
                  </a:cubicBezTo>
                  <a:cubicBezTo>
                    <a:pt x="1774" y="892"/>
                    <a:pt x="1702" y="622"/>
                    <a:pt x="1491" y="501"/>
                  </a:cubicBezTo>
                  <a:lnTo>
                    <a:pt x="726" y="59"/>
                  </a:lnTo>
                  <a:cubicBezTo>
                    <a:pt x="657" y="19"/>
                    <a:pt x="581"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7139627" y="1563346"/>
              <a:ext cx="50317" cy="37560"/>
            </a:xfrm>
            <a:custGeom>
              <a:avLst/>
              <a:gdLst/>
              <a:ahLst/>
              <a:cxnLst/>
              <a:rect l="l" t="t" r="r" b="b"/>
              <a:pathLst>
                <a:path w="1775" h="1325" extrusionOk="0">
                  <a:moveTo>
                    <a:pt x="1268" y="1"/>
                  </a:moveTo>
                  <a:cubicBezTo>
                    <a:pt x="1193" y="1"/>
                    <a:pt x="1118" y="20"/>
                    <a:pt x="1049" y="59"/>
                  </a:cubicBezTo>
                  <a:lnTo>
                    <a:pt x="284" y="501"/>
                  </a:lnTo>
                  <a:cubicBezTo>
                    <a:pt x="73" y="623"/>
                    <a:pt x="1" y="893"/>
                    <a:pt x="122" y="1104"/>
                  </a:cubicBezTo>
                  <a:cubicBezTo>
                    <a:pt x="204" y="1246"/>
                    <a:pt x="353" y="1325"/>
                    <a:pt x="506" y="1325"/>
                  </a:cubicBezTo>
                  <a:cubicBezTo>
                    <a:pt x="581" y="1325"/>
                    <a:pt x="656" y="1306"/>
                    <a:pt x="725" y="1266"/>
                  </a:cubicBezTo>
                  <a:lnTo>
                    <a:pt x="1489" y="825"/>
                  </a:lnTo>
                  <a:cubicBezTo>
                    <a:pt x="1702" y="702"/>
                    <a:pt x="1774" y="433"/>
                    <a:pt x="1652" y="222"/>
                  </a:cubicBezTo>
                  <a:cubicBezTo>
                    <a:pt x="1569" y="80"/>
                    <a:pt x="1420"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55"/>
          <p:cNvGrpSpPr/>
          <p:nvPr/>
        </p:nvGrpSpPr>
        <p:grpSpPr>
          <a:xfrm>
            <a:off x="1379462" y="1935802"/>
            <a:ext cx="375406" cy="427027"/>
            <a:chOff x="1663798" y="2012002"/>
            <a:chExt cx="375406" cy="427027"/>
          </a:xfrm>
        </p:grpSpPr>
        <p:sp>
          <p:nvSpPr>
            <p:cNvPr id="1755" name="Google Shape;1755;p55"/>
            <p:cNvSpPr/>
            <p:nvPr/>
          </p:nvSpPr>
          <p:spPr>
            <a:xfrm>
              <a:off x="1930774" y="2313874"/>
              <a:ext cx="50062" cy="25059"/>
            </a:xfrm>
            <a:custGeom>
              <a:avLst/>
              <a:gdLst/>
              <a:ahLst/>
              <a:cxnLst/>
              <a:rect l="l" t="t" r="r" b="b"/>
              <a:pathLst>
                <a:path w="1766" h="884" extrusionOk="0">
                  <a:moveTo>
                    <a:pt x="442" y="1"/>
                  </a:moveTo>
                  <a:cubicBezTo>
                    <a:pt x="199" y="1"/>
                    <a:pt x="0" y="199"/>
                    <a:pt x="0" y="442"/>
                  </a:cubicBezTo>
                  <a:cubicBezTo>
                    <a:pt x="0" y="685"/>
                    <a:pt x="199" y="884"/>
                    <a:pt x="442" y="884"/>
                  </a:cubicBezTo>
                  <a:lnTo>
                    <a:pt x="1324" y="884"/>
                  </a:lnTo>
                  <a:cubicBezTo>
                    <a:pt x="1568" y="884"/>
                    <a:pt x="1765" y="685"/>
                    <a:pt x="1765" y="442"/>
                  </a:cubicBezTo>
                  <a:cubicBezTo>
                    <a:pt x="1765"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1722278" y="2313874"/>
              <a:ext cx="50062" cy="25059"/>
            </a:xfrm>
            <a:custGeom>
              <a:avLst/>
              <a:gdLst/>
              <a:ahLst/>
              <a:cxnLst/>
              <a:rect l="l" t="t" r="r" b="b"/>
              <a:pathLst>
                <a:path w="1766" h="884" extrusionOk="0">
                  <a:moveTo>
                    <a:pt x="441" y="1"/>
                  </a:moveTo>
                  <a:cubicBezTo>
                    <a:pt x="198" y="1"/>
                    <a:pt x="0" y="199"/>
                    <a:pt x="0" y="442"/>
                  </a:cubicBezTo>
                  <a:cubicBezTo>
                    <a:pt x="0" y="685"/>
                    <a:pt x="198" y="884"/>
                    <a:pt x="441" y="884"/>
                  </a:cubicBezTo>
                  <a:lnTo>
                    <a:pt x="1324" y="884"/>
                  </a:lnTo>
                  <a:cubicBezTo>
                    <a:pt x="1566" y="884"/>
                    <a:pt x="1765" y="685"/>
                    <a:pt x="1765" y="442"/>
                  </a:cubicBezTo>
                  <a:cubicBezTo>
                    <a:pt x="1765" y="199"/>
                    <a:pt x="1566"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1663798" y="2012002"/>
              <a:ext cx="375406" cy="427027"/>
            </a:xfrm>
            <a:custGeom>
              <a:avLst/>
              <a:gdLst/>
              <a:ahLst/>
              <a:cxnLst/>
              <a:rect l="l" t="t" r="r" b="b"/>
              <a:pathLst>
                <a:path w="13243" h="15064" extrusionOk="0">
                  <a:moveTo>
                    <a:pt x="2504" y="881"/>
                  </a:moveTo>
                  <a:cubicBezTo>
                    <a:pt x="2746" y="881"/>
                    <a:pt x="2945" y="1079"/>
                    <a:pt x="2945" y="1323"/>
                  </a:cubicBezTo>
                  <a:cubicBezTo>
                    <a:pt x="2945" y="1566"/>
                    <a:pt x="2747" y="1763"/>
                    <a:pt x="2504" y="1763"/>
                  </a:cubicBezTo>
                  <a:cubicBezTo>
                    <a:pt x="2261" y="1763"/>
                    <a:pt x="2063" y="1566"/>
                    <a:pt x="2063" y="1323"/>
                  </a:cubicBezTo>
                  <a:cubicBezTo>
                    <a:pt x="2063" y="1079"/>
                    <a:pt x="2261" y="881"/>
                    <a:pt x="2504" y="881"/>
                  </a:cubicBezTo>
                  <a:close/>
                  <a:moveTo>
                    <a:pt x="6623" y="881"/>
                  </a:moveTo>
                  <a:cubicBezTo>
                    <a:pt x="6866" y="881"/>
                    <a:pt x="7065" y="1079"/>
                    <a:pt x="7065" y="1323"/>
                  </a:cubicBezTo>
                  <a:cubicBezTo>
                    <a:pt x="7065" y="1566"/>
                    <a:pt x="6866" y="1763"/>
                    <a:pt x="6623" y="1763"/>
                  </a:cubicBezTo>
                  <a:cubicBezTo>
                    <a:pt x="6380" y="1763"/>
                    <a:pt x="6182" y="1566"/>
                    <a:pt x="6182" y="1323"/>
                  </a:cubicBezTo>
                  <a:cubicBezTo>
                    <a:pt x="6182" y="1079"/>
                    <a:pt x="6380" y="881"/>
                    <a:pt x="6623" y="881"/>
                  </a:cubicBezTo>
                  <a:close/>
                  <a:moveTo>
                    <a:pt x="10742" y="881"/>
                  </a:moveTo>
                  <a:cubicBezTo>
                    <a:pt x="10986" y="881"/>
                    <a:pt x="11183" y="1079"/>
                    <a:pt x="11183" y="1323"/>
                  </a:cubicBezTo>
                  <a:cubicBezTo>
                    <a:pt x="11183" y="1566"/>
                    <a:pt x="10985" y="1763"/>
                    <a:pt x="10742" y="1763"/>
                  </a:cubicBezTo>
                  <a:cubicBezTo>
                    <a:pt x="10499" y="1763"/>
                    <a:pt x="10301" y="1566"/>
                    <a:pt x="10301" y="1323"/>
                  </a:cubicBezTo>
                  <a:cubicBezTo>
                    <a:pt x="10301" y="1079"/>
                    <a:pt x="10499" y="881"/>
                    <a:pt x="10742" y="881"/>
                  </a:cubicBezTo>
                  <a:close/>
                  <a:moveTo>
                    <a:pt x="1952" y="7413"/>
                  </a:moveTo>
                  <a:lnTo>
                    <a:pt x="1826" y="8296"/>
                  </a:lnTo>
                  <a:lnTo>
                    <a:pt x="1325" y="8296"/>
                  </a:lnTo>
                  <a:cubicBezTo>
                    <a:pt x="1082" y="8296"/>
                    <a:pt x="885" y="8098"/>
                    <a:pt x="885" y="7855"/>
                  </a:cubicBezTo>
                  <a:cubicBezTo>
                    <a:pt x="885" y="7612"/>
                    <a:pt x="1083" y="7413"/>
                    <a:pt x="1326" y="7413"/>
                  </a:cubicBezTo>
                  <a:close/>
                  <a:moveTo>
                    <a:pt x="8917" y="5060"/>
                  </a:moveTo>
                  <a:cubicBezTo>
                    <a:pt x="9572" y="5060"/>
                    <a:pt x="10135" y="5548"/>
                    <a:pt x="10227" y="6197"/>
                  </a:cubicBezTo>
                  <a:lnTo>
                    <a:pt x="10527" y="8296"/>
                  </a:lnTo>
                  <a:lnTo>
                    <a:pt x="2719" y="8296"/>
                  </a:lnTo>
                  <a:lnTo>
                    <a:pt x="3018" y="6197"/>
                  </a:lnTo>
                  <a:cubicBezTo>
                    <a:pt x="3111" y="5548"/>
                    <a:pt x="3675" y="5060"/>
                    <a:pt x="4329" y="5060"/>
                  </a:cubicBezTo>
                  <a:close/>
                  <a:moveTo>
                    <a:pt x="11919" y="7413"/>
                  </a:moveTo>
                  <a:cubicBezTo>
                    <a:pt x="12162" y="7413"/>
                    <a:pt x="12361" y="7612"/>
                    <a:pt x="12361" y="7855"/>
                  </a:cubicBezTo>
                  <a:cubicBezTo>
                    <a:pt x="12361" y="8098"/>
                    <a:pt x="12162" y="8296"/>
                    <a:pt x="11919" y="8296"/>
                  </a:cubicBezTo>
                  <a:lnTo>
                    <a:pt x="11419" y="8296"/>
                  </a:lnTo>
                  <a:lnTo>
                    <a:pt x="11292" y="7413"/>
                  </a:lnTo>
                  <a:close/>
                  <a:moveTo>
                    <a:pt x="7777" y="11533"/>
                  </a:moveTo>
                  <a:lnTo>
                    <a:pt x="8071" y="12415"/>
                  </a:lnTo>
                  <a:lnTo>
                    <a:pt x="5176" y="12415"/>
                  </a:lnTo>
                  <a:lnTo>
                    <a:pt x="5471" y="11533"/>
                  </a:lnTo>
                  <a:close/>
                  <a:moveTo>
                    <a:pt x="10915" y="9180"/>
                  </a:moveTo>
                  <a:lnTo>
                    <a:pt x="11567" y="9571"/>
                  </a:lnTo>
                  <a:cubicBezTo>
                    <a:pt x="11876" y="9756"/>
                    <a:pt x="12067" y="10094"/>
                    <a:pt x="12067" y="10453"/>
                  </a:cubicBezTo>
                  <a:lnTo>
                    <a:pt x="12067" y="12415"/>
                  </a:lnTo>
                  <a:lnTo>
                    <a:pt x="9000" y="12415"/>
                  </a:lnTo>
                  <a:lnTo>
                    <a:pt x="8513" y="10951"/>
                  </a:lnTo>
                  <a:cubicBezTo>
                    <a:pt x="8452" y="10771"/>
                    <a:pt x="8284" y="10649"/>
                    <a:pt x="8095" y="10649"/>
                  </a:cubicBezTo>
                  <a:lnTo>
                    <a:pt x="5152" y="10649"/>
                  </a:lnTo>
                  <a:cubicBezTo>
                    <a:pt x="4961" y="10649"/>
                    <a:pt x="4792" y="10771"/>
                    <a:pt x="4734" y="10951"/>
                  </a:cubicBezTo>
                  <a:lnTo>
                    <a:pt x="4246" y="12415"/>
                  </a:lnTo>
                  <a:lnTo>
                    <a:pt x="1179" y="12415"/>
                  </a:lnTo>
                  <a:lnTo>
                    <a:pt x="1179" y="10453"/>
                  </a:lnTo>
                  <a:cubicBezTo>
                    <a:pt x="1179" y="10093"/>
                    <a:pt x="1371" y="9755"/>
                    <a:pt x="1679" y="9571"/>
                  </a:cubicBezTo>
                  <a:lnTo>
                    <a:pt x="2332" y="9180"/>
                  </a:lnTo>
                  <a:close/>
                  <a:moveTo>
                    <a:pt x="3239" y="13298"/>
                  </a:moveTo>
                  <a:lnTo>
                    <a:pt x="3239" y="14034"/>
                  </a:lnTo>
                  <a:cubicBezTo>
                    <a:pt x="3239" y="14115"/>
                    <a:pt x="3175" y="14180"/>
                    <a:pt x="3093" y="14180"/>
                  </a:cubicBezTo>
                  <a:lnTo>
                    <a:pt x="2209" y="14180"/>
                  </a:lnTo>
                  <a:cubicBezTo>
                    <a:pt x="2128" y="14180"/>
                    <a:pt x="2063" y="14114"/>
                    <a:pt x="2063" y="14034"/>
                  </a:cubicBezTo>
                  <a:lnTo>
                    <a:pt x="2063" y="13298"/>
                  </a:lnTo>
                  <a:close/>
                  <a:moveTo>
                    <a:pt x="11184" y="13298"/>
                  </a:moveTo>
                  <a:lnTo>
                    <a:pt x="11184" y="14034"/>
                  </a:lnTo>
                  <a:lnTo>
                    <a:pt x="11183" y="14034"/>
                  </a:lnTo>
                  <a:cubicBezTo>
                    <a:pt x="11183" y="14115"/>
                    <a:pt x="11117" y="14180"/>
                    <a:pt x="11036" y="14180"/>
                  </a:cubicBezTo>
                  <a:lnTo>
                    <a:pt x="10154" y="14180"/>
                  </a:lnTo>
                  <a:cubicBezTo>
                    <a:pt x="10073" y="14180"/>
                    <a:pt x="10007" y="14114"/>
                    <a:pt x="10007" y="14034"/>
                  </a:cubicBezTo>
                  <a:lnTo>
                    <a:pt x="10007" y="13298"/>
                  </a:lnTo>
                  <a:close/>
                  <a:moveTo>
                    <a:pt x="2502" y="0"/>
                  </a:moveTo>
                  <a:cubicBezTo>
                    <a:pt x="1772" y="0"/>
                    <a:pt x="1178" y="594"/>
                    <a:pt x="1178" y="1324"/>
                  </a:cubicBezTo>
                  <a:cubicBezTo>
                    <a:pt x="1178" y="2054"/>
                    <a:pt x="1772" y="2647"/>
                    <a:pt x="2502" y="2647"/>
                  </a:cubicBezTo>
                  <a:cubicBezTo>
                    <a:pt x="2784" y="2647"/>
                    <a:pt x="3046" y="2559"/>
                    <a:pt x="3260" y="2409"/>
                  </a:cubicBezTo>
                  <a:lnTo>
                    <a:pt x="4119" y="3022"/>
                  </a:lnTo>
                  <a:lnTo>
                    <a:pt x="4119" y="4187"/>
                  </a:lnTo>
                  <a:cubicBezTo>
                    <a:pt x="3663" y="4230"/>
                    <a:pt x="3229" y="4415"/>
                    <a:pt x="2881" y="4717"/>
                  </a:cubicBezTo>
                  <a:cubicBezTo>
                    <a:pt x="2480" y="5066"/>
                    <a:pt x="2217" y="5547"/>
                    <a:pt x="2142" y="6072"/>
                  </a:cubicBezTo>
                  <a:lnTo>
                    <a:pt x="2076" y="6531"/>
                  </a:lnTo>
                  <a:lnTo>
                    <a:pt x="1324" y="6531"/>
                  </a:lnTo>
                  <a:cubicBezTo>
                    <a:pt x="594" y="6531"/>
                    <a:pt x="1" y="7125"/>
                    <a:pt x="1" y="7855"/>
                  </a:cubicBezTo>
                  <a:cubicBezTo>
                    <a:pt x="1" y="8422"/>
                    <a:pt x="360" y="8908"/>
                    <a:pt x="862" y="9095"/>
                  </a:cubicBezTo>
                  <a:cubicBezTo>
                    <a:pt x="506" y="9450"/>
                    <a:pt x="295" y="9940"/>
                    <a:pt x="295" y="10453"/>
                  </a:cubicBezTo>
                  <a:lnTo>
                    <a:pt x="295" y="12856"/>
                  </a:lnTo>
                  <a:cubicBezTo>
                    <a:pt x="295" y="13099"/>
                    <a:pt x="494" y="13298"/>
                    <a:pt x="737" y="13298"/>
                  </a:cubicBezTo>
                  <a:lnTo>
                    <a:pt x="1178" y="13298"/>
                  </a:lnTo>
                  <a:lnTo>
                    <a:pt x="1178" y="14034"/>
                  </a:lnTo>
                  <a:cubicBezTo>
                    <a:pt x="1178" y="14601"/>
                    <a:pt x="1639" y="15064"/>
                    <a:pt x="2208" y="15064"/>
                  </a:cubicBezTo>
                  <a:lnTo>
                    <a:pt x="3090" y="15064"/>
                  </a:lnTo>
                  <a:cubicBezTo>
                    <a:pt x="3658" y="15064"/>
                    <a:pt x="4121" y="14602"/>
                    <a:pt x="4121" y="14034"/>
                  </a:cubicBezTo>
                  <a:lnTo>
                    <a:pt x="4121" y="13298"/>
                  </a:lnTo>
                  <a:lnTo>
                    <a:pt x="9123" y="13298"/>
                  </a:lnTo>
                  <a:lnTo>
                    <a:pt x="9123" y="14034"/>
                  </a:lnTo>
                  <a:cubicBezTo>
                    <a:pt x="9123" y="14601"/>
                    <a:pt x="9584" y="15064"/>
                    <a:pt x="10153" y="15064"/>
                  </a:cubicBezTo>
                  <a:lnTo>
                    <a:pt x="11035" y="15064"/>
                  </a:lnTo>
                  <a:cubicBezTo>
                    <a:pt x="11603" y="15064"/>
                    <a:pt x="12066" y="14602"/>
                    <a:pt x="12066" y="14034"/>
                  </a:cubicBezTo>
                  <a:lnTo>
                    <a:pt x="12066" y="13298"/>
                  </a:lnTo>
                  <a:lnTo>
                    <a:pt x="12507" y="13298"/>
                  </a:lnTo>
                  <a:cubicBezTo>
                    <a:pt x="12751" y="13298"/>
                    <a:pt x="12948" y="13099"/>
                    <a:pt x="12948" y="12856"/>
                  </a:cubicBezTo>
                  <a:lnTo>
                    <a:pt x="12948" y="10453"/>
                  </a:lnTo>
                  <a:cubicBezTo>
                    <a:pt x="12948" y="9940"/>
                    <a:pt x="12738" y="9451"/>
                    <a:pt x="12381" y="9095"/>
                  </a:cubicBezTo>
                  <a:cubicBezTo>
                    <a:pt x="12884" y="8908"/>
                    <a:pt x="13243" y="8422"/>
                    <a:pt x="13243" y="7855"/>
                  </a:cubicBezTo>
                  <a:cubicBezTo>
                    <a:pt x="13243" y="7124"/>
                    <a:pt x="12649" y="6531"/>
                    <a:pt x="11919" y="6531"/>
                  </a:cubicBezTo>
                  <a:lnTo>
                    <a:pt x="11167" y="6531"/>
                  </a:lnTo>
                  <a:lnTo>
                    <a:pt x="11101" y="6072"/>
                  </a:lnTo>
                  <a:cubicBezTo>
                    <a:pt x="11027" y="5545"/>
                    <a:pt x="10764" y="5065"/>
                    <a:pt x="10363" y="4717"/>
                  </a:cubicBezTo>
                  <a:cubicBezTo>
                    <a:pt x="10014" y="4415"/>
                    <a:pt x="9581" y="4231"/>
                    <a:pt x="9124" y="4187"/>
                  </a:cubicBezTo>
                  <a:lnTo>
                    <a:pt x="9124" y="3022"/>
                  </a:lnTo>
                  <a:lnTo>
                    <a:pt x="9983" y="2409"/>
                  </a:lnTo>
                  <a:cubicBezTo>
                    <a:pt x="10198" y="2559"/>
                    <a:pt x="10459" y="2647"/>
                    <a:pt x="10742" y="2647"/>
                  </a:cubicBezTo>
                  <a:cubicBezTo>
                    <a:pt x="11472" y="2647"/>
                    <a:pt x="12066" y="2054"/>
                    <a:pt x="12066" y="1324"/>
                  </a:cubicBezTo>
                  <a:cubicBezTo>
                    <a:pt x="12066" y="594"/>
                    <a:pt x="11471" y="0"/>
                    <a:pt x="10742" y="0"/>
                  </a:cubicBezTo>
                  <a:cubicBezTo>
                    <a:pt x="10013" y="0"/>
                    <a:pt x="9418" y="594"/>
                    <a:pt x="9418" y="1324"/>
                  </a:cubicBezTo>
                  <a:cubicBezTo>
                    <a:pt x="9418" y="1452"/>
                    <a:pt x="9437" y="1573"/>
                    <a:pt x="9470" y="1690"/>
                  </a:cubicBezTo>
                  <a:lnTo>
                    <a:pt x="8425" y="2436"/>
                  </a:lnTo>
                  <a:cubicBezTo>
                    <a:pt x="8310" y="2519"/>
                    <a:pt x="8240" y="2653"/>
                    <a:pt x="8240" y="2796"/>
                  </a:cubicBezTo>
                  <a:lnTo>
                    <a:pt x="8240" y="4179"/>
                  </a:lnTo>
                  <a:lnTo>
                    <a:pt x="7063" y="4179"/>
                  </a:lnTo>
                  <a:lnTo>
                    <a:pt x="7063" y="2573"/>
                  </a:lnTo>
                  <a:cubicBezTo>
                    <a:pt x="7576" y="2390"/>
                    <a:pt x="7946" y="1900"/>
                    <a:pt x="7946" y="1325"/>
                  </a:cubicBezTo>
                  <a:cubicBezTo>
                    <a:pt x="7946" y="594"/>
                    <a:pt x="7351" y="1"/>
                    <a:pt x="6622" y="1"/>
                  </a:cubicBezTo>
                  <a:cubicBezTo>
                    <a:pt x="5893" y="1"/>
                    <a:pt x="5298" y="595"/>
                    <a:pt x="5298" y="1325"/>
                  </a:cubicBezTo>
                  <a:cubicBezTo>
                    <a:pt x="5298" y="1900"/>
                    <a:pt x="5667" y="2391"/>
                    <a:pt x="6181" y="2573"/>
                  </a:cubicBezTo>
                  <a:lnTo>
                    <a:pt x="6181" y="4179"/>
                  </a:lnTo>
                  <a:lnTo>
                    <a:pt x="5003" y="4179"/>
                  </a:lnTo>
                  <a:lnTo>
                    <a:pt x="5003" y="2796"/>
                  </a:lnTo>
                  <a:cubicBezTo>
                    <a:pt x="5003" y="2653"/>
                    <a:pt x="4935" y="2519"/>
                    <a:pt x="4818" y="2436"/>
                  </a:cubicBezTo>
                  <a:lnTo>
                    <a:pt x="3774" y="1690"/>
                  </a:lnTo>
                  <a:cubicBezTo>
                    <a:pt x="3807" y="1573"/>
                    <a:pt x="3825" y="1452"/>
                    <a:pt x="3825" y="1324"/>
                  </a:cubicBezTo>
                  <a:cubicBezTo>
                    <a:pt x="3825" y="593"/>
                    <a:pt x="3231" y="0"/>
                    <a:pt x="2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 name="Google Shape;1758;p55"/>
          <p:cNvSpPr/>
          <p:nvPr/>
        </p:nvSpPr>
        <p:spPr>
          <a:xfrm>
            <a:off x="2072145" y="1935774"/>
            <a:ext cx="325599" cy="427055"/>
          </a:xfrm>
          <a:custGeom>
            <a:avLst/>
            <a:gdLst/>
            <a:ahLst/>
            <a:cxnLst/>
            <a:rect l="l" t="t" r="r" b="b"/>
            <a:pathLst>
              <a:path w="11486" h="15065" extrusionOk="0">
                <a:moveTo>
                  <a:pt x="4599" y="1140"/>
                </a:moveTo>
                <a:lnTo>
                  <a:pt x="7715" y="1778"/>
                </a:lnTo>
                <a:lnTo>
                  <a:pt x="9827" y="4157"/>
                </a:lnTo>
                <a:lnTo>
                  <a:pt x="9827" y="4157"/>
                </a:lnTo>
                <a:lnTo>
                  <a:pt x="6710" y="3519"/>
                </a:lnTo>
                <a:lnTo>
                  <a:pt x="4599" y="1140"/>
                </a:lnTo>
                <a:close/>
                <a:moveTo>
                  <a:pt x="4701" y="2585"/>
                </a:moveTo>
                <a:lnTo>
                  <a:pt x="6148" y="4216"/>
                </a:lnTo>
                <a:cubicBezTo>
                  <a:pt x="6210" y="4288"/>
                  <a:pt x="6295" y="4336"/>
                  <a:pt x="6390" y="4355"/>
                </a:cubicBezTo>
                <a:lnTo>
                  <a:pt x="8523" y="4792"/>
                </a:lnTo>
                <a:lnTo>
                  <a:pt x="7301" y="6908"/>
                </a:lnTo>
                <a:lnTo>
                  <a:pt x="3560" y="4560"/>
                </a:lnTo>
                <a:lnTo>
                  <a:pt x="4701" y="2585"/>
                </a:lnTo>
                <a:close/>
                <a:moveTo>
                  <a:pt x="2907" y="5193"/>
                </a:moveTo>
                <a:lnTo>
                  <a:pt x="7045" y="7789"/>
                </a:lnTo>
                <a:cubicBezTo>
                  <a:pt x="7056" y="7896"/>
                  <a:pt x="7064" y="7996"/>
                  <a:pt x="7064" y="8091"/>
                </a:cubicBezTo>
                <a:cubicBezTo>
                  <a:pt x="7064" y="8919"/>
                  <a:pt x="6739" y="9694"/>
                  <a:pt x="6153" y="10278"/>
                </a:cubicBezTo>
                <a:cubicBezTo>
                  <a:pt x="5568" y="10859"/>
                  <a:pt x="5206" y="11584"/>
                  <a:pt x="5105" y="12357"/>
                </a:cubicBezTo>
                <a:lnTo>
                  <a:pt x="4415" y="12357"/>
                </a:lnTo>
                <a:lnTo>
                  <a:pt x="4415" y="9450"/>
                </a:lnTo>
                <a:lnTo>
                  <a:pt x="5461" y="8402"/>
                </a:lnTo>
                <a:cubicBezTo>
                  <a:pt x="5634" y="8230"/>
                  <a:pt x="5634" y="7951"/>
                  <a:pt x="5461" y="7779"/>
                </a:cubicBezTo>
                <a:cubicBezTo>
                  <a:pt x="5375" y="7693"/>
                  <a:pt x="5263" y="7650"/>
                  <a:pt x="5150" y="7650"/>
                </a:cubicBezTo>
                <a:cubicBezTo>
                  <a:pt x="5037" y="7650"/>
                  <a:pt x="4924" y="7693"/>
                  <a:pt x="4838" y="7779"/>
                </a:cubicBezTo>
                <a:lnTo>
                  <a:pt x="3973" y="8643"/>
                </a:lnTo>
                <a:lnTo>
                  <a:pt x="3109" y="7779"/>
                </a:lnTo>
                <a:cubicBezTo>
                  <a:pt x="3023" y="7693"/>
                  <a:pt x="2910" y="7650"/>
                  <a:pt x="2797" y="7650"/>
                </a:cubicBezTo>
                <a:cubicBezTo>
                  <a:pt x="2684" y="7650"/>
                  <a:pt x="2571" y="7693"/>
                  <a:pt x="2485" y="7779"/>
                </a:cubicBezTo>
                <a:cubicBezTo>
                  <a:pt x="2312" y="7951"/>
                  <a:pt x="2312" y="8230"/>
                  <a:pt x="2485" y="8402"/>
                </a:cubicBezTo>
                <a:lnTo>
                  <a:pt x="3532" y="9450"/>
                </a:lnTo>
                <a:lnTo>
                  <a:pt x="3532" y="12357"/>
                </a:lnTo>
                <a:lnTo>
                  <a:pt x="2841" y="12357"/>
                </a:lnTo>
                <a:cubicBezTo>
                  <a:pt x="2741" y="11584"/>
                  <a:pt x="2378" y="10859"/>
                  <a:pt x="1794" y="10278"/>
                </a:cubicBezTo>
                <a:cubicBezTo>
                  <a:pt x="1208" y="9694"/>
                  <a:pt x="884" y="8919"/>
                  <a:pt x="884" y="8091"/>
                </a:cubicBezTo>
                <a:cubicBezTo>
                  <a:pt x="884" y="6800"/>
                  <a:pt x="1707" y="5636"/>
                  <a:pt x="2907" y="5193"/>
                </a:cubicBezTo>
                <a:close/>
                <a:moveTo>
                  <a:pt x="5076" y="13239"/>
                </a:moveTo>
                <a:lnTo>
                  <a:pt x="5076" y="13740"/>
                </a:lnTo>
                <a:lnTo>
                  <a:pt x="5077" y="13740"/>
                </a:lnTo>
                <a:cubicBezTo>
                  <a:pt x="5077" y="13983"/>
                  <a:pt x="4879" y="14181"/>
                  <a:pt x="4636" y="14181"/>
                </a:cubicBezTo>
                <a:lnTo>
                  <a:pt x="3311" y="14181"/>
                </a:lnTo>
                <a:cubicBezTo>
                  <a:pt x="3069" y="14181"/>
                  <a:pt x="2871" y="13983"/>
                  <a:pt x="2871" y="13740"/>
                </a:cubicBezTo>
                <a:lnTo>
                  <a:pt x="2871" y="13239"/>
                </a:lnTo>
                <a:close/>
                <a:moveTo>
                  <a:pt x="3386" y="0"/>
                </a:moveTo>
                <a:cubicBezTo>
                  <a:pt x="3023" y="0"/>
                  <a:pt x="2801" y="442"/>
                  <a:pt x="3061" y="735"/>
                </a:cubicBezTo>
                <a:lnTo>
                  <a:pt x="4085" y="1889"/>
                </a:lnTo>
                <a:lnTo>
                  <a:pt x="2667" y="4341"/>
                </a:lnTo>
                <a:cubicBezTo>
                  <a:pt x="1933" y="4598"/>
                  <a:pt x="1277" y="5073"/>
                  <a:pt x="804" y="5696"/>
                </a:cubicBezTo>
                <a:cubicBezTo>
                  <a:pt x="279" y="6389"/>
                  <a:pt x="1" y="7218"/>
                  <a:pt x="1" y="8091"/>
                </a:cubicBezTo>
                <a:cubicBezTo>
                  <a:pt x="1" y="9156"/>
                  <a:pt x="416" y="10155"/>
                  <a:pt x="1171" y="10905"/>
                </a:cubicBezTo>
                <a:cubicBezTo>
                  <a:pt x="1698" y="11427"/>
                  <a:pt x="1987" y="12100"/>
                  <a:pt x="1987" y="12800"/>
                </a:cubicBezTo>
                <a:lnTo>
                  <a:pt x="1987" y="13741"/>
                </a:lnTo>
                <a:cubicBezTo>
                  <a:pt x="1987" y="14472"/>
                  <a:pt x="2581" y="15065"/>
                  <a:pt x="3310" y="15065"/>
                </a:cubicBezTo>
                <a:lnTo>
                  <a:pt x="4635" y="15065"/>
                </a:lnTo>
                <a:cubicBezTo>
                  <a:pt x="5366" y="15065"/>
                  <a:pt x="5958" y="14471"/>
                  <a:pt x="5958" y="13741"/>
                </a:cubicBezTo>
                <a:lnTo>
                  <a:pt x="5958" y="12800"/>
                </a:lnTo>
                <a:cubicBezTo>
                  <a:pt x="5958" y="12100"/>
                  <a:pt x="6248" y="11427"/>
                  <a:pt x="6773" y="10905"/>
                </a:cubicBezTo>
                <a:cubicBezTo>
                  <a:pt x="7529" y="10155"/>
                  <a:pt x="7945" y="9156"/>
                  <a:pt x="7945" y="8091"/>
                </a:cubicBezTo>
                <a:cubicBezTo>
                  <a:pt x="7945" y="7939"/>
                  <a:pt x="7934" y="7783"/>
                  <a:pt x="7913" y="7614"/>
                </a:cubicBezTo>
                <a:lnTo>
                  <a:pt x="9434" y="4979"/>
                </a:lnTo>
                <a:lnTo>
                  <a:pt x="10594" y="5216"/>
                </a:lnTo>
                <a:lnTo>
                  <a:pt x="10594" y="8387"/>
                </a:lnTo>
                <a:cubicBezTo>
                  <a:pt x="10594" y="8630"/>
                  <a:pt x="10791" y="8828"/>
                  <a:pt x="11034" y="8828"/>
                </a:cubicBezTo>
                <a:cubicBezTo>
                  <a:pt x="11278" y="8828"/>
                  <a:pt x="11475" y="8631"/>
                  <a:pt x="11475" y="8387"/>
                </a:cubicBezTo>
                <a:lnTo>
                  <a:pt x="11475" y="4891"/>
                </a:lnTo>
                <a:cubicBezTo>
                  <a:pt x="11486" y="4779"/>
                  <a:pt x="11454" y="4661"/>
                  <a:pt x="11365" y="4563"/>
                </a:cubicBezTo>
                <a:lnTo>
                  <a:pt x="8279" y="1082"/>
                </a:lnTo>
                <a:cubicBezTo>
                  <a:pt x="8215" y="1009"/>
                  <a:pt x="8131" y="961"/>
                  <a:pt x="8037" y="942"/>
                </a:cubicBezTo>
                <a:lnTo>
                  <a:pt x="3479" y="10"/>
                </a:lnTo>
                <a:cubicBezTo>
                  <a:pt x="3447" y="3"/>
                  <a:pt x="3416" y="0"/>
                  <a:pt x="3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55"/>
          <p:cNvGrpSpPr/>
          <p:nvPr/>
        </p:nvGrpSpPr>
        <p:grpSpPr>
          <a:xfrm>
            <a:off x="2689244" y="1935745"/>
            <a:ext cx="427027" cy="427083"/>
            <a:chOff x="2985471" y="2011945"/>
            <a:chExt cx="427027" cy="427083"/>
          </a:xfrm>
        </p:grpSpPr>
        <p:sp>
          <p:nvSpPr>
            <p:cNvPr id="1760" name="Google Shape;1760;p55"/>
            <p:cNvSpPr/>
            <p:nvPr/>
          </p:nvSpPr>
          <p:spPr>
            <a:xfrm>
              <a:off x="3052995" y="2011945"/>
              <a:ext cx="291979" cy="427083"/>
            </a:xfrm>
            <a:custGeom>
              <a:avLst/>
              <a:gdLst/>
              <a:ahLst/>
              <a:cxnLst/>
              <a:rect l="l" t="t" r="r" b="b"/>
              <a:pathLst>
                <a:path w="10300" h="15066" extrusionOk="0">
                  <a:moveTo>
                    <a:pt x="5149" y="3261"/>
                  </a:moveTo>
                  <a:lnTo>
                    <a:pt x="5411" y="3826"/>
                  </a:lnTo>
                  <a:lnTo>
                    <a:pt x="4889" y="3826"/>
                  </a:lnTo>
                  <a:lnTo>
                    <a:pt x="5149" y="3261"/>
                  </a:lnTo>
                  <a:close/>
                  <a:moveTo>
                    <a:pt x="5817" y="4708"/>
                  </a:moveTo>
                  <a:lnTo>
                    <a:pt x="6225" y="5591"/>
                  </a:lnTo>
                  <a:lnTo>
                    <a:pt x="4074" y="5591"/>
                  </a:lnTo>
                  <a:lnTo>
                    <a:pt x="4483" y="4708"/>
                  </a:lnTo>
                  <a:close/>
                  <a:moveTo>
                    <a:pt x="5149" y="883"/>
                  </a:moveTo>
                  <a:cubicBezTo>
                    <a:pt x="7503" y="883"/>
                    <a:pt x="9417" y="2798"/>
                    <a:pt x="9417" y="5150"/>
                  </a:cubicBezTo>
                  <a:cubicBezTo>
                    <a:pt x="9417" y="6666"/>
                    <a:pt x="8626" y="8036"/>
                    <a:pt x="7356" y="8799"/>
                  </a:cubicBezTo>
                  <a:lnTo>
                    <a:pt x="7356" y="6033"/>
                  </a:lnTo>
                  <a:cubicBezTo>
                    <a:pt x="7356" y="5968"/>
                    <a:pt x="7342" y="5906"/>
                    <a:pt x="7315" y="5848"/>
                  </a:cubicBezTo>
                  <a:lnTo>
                    <a:pt x="5550" y="2023"/>
                  </a:lnTo>
                  <a:cubicBezTo>
                    <a:pt x="5478" y="1866"/>
                    <a:pt x="5321" y="1767"/>
                    <a:pt x="5149" y="1767"/>
                  </a:cubicBezTo>
                  <a:cubicBezTo>
                    <a:pt x="4979" y="1767"/>
                    <a:pt x="4822" y="1867"/>
                    <a:pt x="4748" y="2023"/>
                  </a:cubicBezTo>
                  <a:lnTo>
                    <a:pt x="2983" y="5848"/>
                  </a:lnTo>
                  <a:cubicBezTo>
                    <a:pt x="2956" y="5906"/>
                    <a:pt x="2942" y="5968"/>
                    <a:pt x="2942" y="6033"/>
                  </a:cubicBezTo>
                  <a:lnTo>
                    <a:pt x="2942" y="8799"/>
                  </a:lnTo>
                  <a:cubicBezTo>
                    <a:pt x="1673" y="8036"/>
                    <a:pt x="883" y="6667"/>
                    <a:pt x="883" y="5150"/>
                  </a:cubicBezTo>
                  <a:cubicBezTo>
                    <a:pt x="883" y="2798"/>
                    <a:pt x="2797" y="883"/>
                    <a:pt x="5149" y="883"/>
                  </a:cubicBezTo>
                  <a:close/>
                  <a:moveTo>
                    <a:pt x="4709" y="6474"/>
                  </a:moveTo>
                  <a:lnTo>
                    <a:pt x="4709" y="12417"/>
                  </a:lnTo>
                  <a:lnTo>
                    <a:pt x="3826" y="12417"/>
                  </a:lnTo>
                  <a:lnTo>
                    <a:pt x="3826" y="6474"/>
                  </a:lnTo>
                  <a:close/>
                  <a:moveTo>
                    <a:pt x="6474" y="6474"/>
                  </a:moveTo>
                  <a:lnTo>
                    <a:pt x="6474" y="12417"/>
                  </a:lnTo>
                  <a:lnTo>
                    <a:pt x="5591" y="12417"/>
                  </a:lnTo>
                  <a:lnTo>
                    <a:pt x="5591" y="6474"/>
                  </a:lnTo>
                  <a:close/>
                  <a:moveTo>
                    <a:pt x="6474" y="13300"/>
                  </a:moveTo>
                  <a:lnTo>
                    <a:pt x="6474" y="13741"/>
                  </a:lnTo>
                  <a:cubicBezTo>
                    <a:pt x="6474" y="13984"/>
                    <a:pt x="6275" y="14182"/>
                    <a:pt x="6032" y="14182"/>
                  </a:cubicBezTo>
                  <a:lnTo>
                    <a:pt x="4268" y="14182"/>
                  </a:lnTo>
                  <a:cubicBezTo>
                    <a:pt x="4025" y="14182"/>
                    <a:pt x="3826" y="13984"/>
                    <a:pt x="3826" y="13741"/>
                  </a:cubicBezTo>
                  <a:lnTo>
                    <a:pt x="3826" y="13300"/>
                  </a:lnTo>
                  <a:close/>
                  <a:moveTo>
                    <a:pt x="5149" y="0"/>
                  </a:moveTo>
                  <a:cubicBezTo>
                    <a:pt x="2311" y="0"/>
                    <a:pt x="1" y="2311"/>
                    <a:pt x="1" y="5150"/>
                  </a:cubicBezTo>
                  <a:cubicBezTo>
                    <a:pt x="1" y="6196"/>
                    <a:pt x="312" y="7202"/>
                    <a:pt x="902" y="8061"/>
                  </a:cubicBezTo>
                  <a:cubicBezTo>
                    <a:pt x="1421" y="8814"/>
                    <a:pt x="2122" y="9411"/>
                    <a:pt x="2942" y="9800"/>
                  </a:cubicBezTo>
                  <a:lnTo>
                    <a:pt x="2942" y="13742"/>
                  </a:lnTo>
                  <a:cubicBezTo>
                    <a:pt x="2942" y="14473"/>
                    <a:pt x="3537" y="15066"/>
                    <a:pt x="4265" y="15066"/>
                  </a:cubicBezTo>
                  <a:lnTo>
                    <a:pt x="6030" y="15066"/>
                  </a:lnTo>
                  <a:cubicBezTo>
                    <a:pt x="6761" y="15066"/>
                    <a:pt x="7355" y="14472"/>
                    <a:pt x="7355" y="13742"/>
                  </a:cubicBezTo>
                  <a:lnTo>
                    <a:pt x="7355" y="9800"/>
                  </a:lnTo>
                  <a:cubicBezTo>
                    <a:pt x="8175" y="9410"/>
                    <a:pt x="8876" y="8814"/>
                    <a:pt x="9395" y="8061"/>
                  </a:cubicBezTo>
                  <a:cubicBezTo>
                    <a:pt x="9985" y="7202"/>
                    <a:pt x="10297" y="6196"/>
                    <a:pt x="10297" y="5150"/>
                  </a:cubicBezTo>
                  <a:cubicBezTo>
                    <a:pt x="10299" y="2310"/>
                    <a:pt x="7989" y="0"/>
                    <a:pt x="5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3362436" y="2145377"/>
              <a:ext cx="50062" cy="25059"/>
            </a:xfrm>
            <a:custGeom>
              <a:avLst/>
              <a:gdLst/>
              <a:ahLst/>
              <a:cxnLst/>
              <a:rect l="l" t="t" r="r" b="b"/>
              <a:pathLst>
                <a:path w="1766" h="884" extrusionOk="0">
                  <a:moveTo>
                    <a:pt x="442" y="1"/>
                  </a:moveTo>
                  <a:cubicBezTo>
                    <a:pt x="199" y="1"/>
                    <a:pt x="1" y="198"/>
                    <a:pt x="1" y="442"/>
                  </a:cubicBezTo>
                  <a:cubicBezTo>
                    <a:pt x="1" y="685"/>
                    <a:pt x="198" y="884"/>
                    <a:pt x="442" y="884"/>
                  </a:cubicBezTo>
                  <a:lnTo>
                    <a:pt x="1324" y="884"/>
                  </a:lnTo>
                  <a:cubicBezTo>
                    <a:pt x="1568" y="884"/>
                    <a:pt x="1766" y="685"/>
                    <a:pt x="1766" y="442"/>
                  </a:cubicBezTo>
                  <a:cubicBezTo>
                    <a:pt x="1766" y="198"/>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3352345" y="2061979"/>
              <a:ext cx="50232" cy="37560"/>
            </a:xfrm>
            <a:custGeom>
              <a:avLst/>
              <a:gdLst/>
              <a:ahLst/>
              <a:cxnLst/>
              <a:rect l="l" t="t" r="r" b="b"/>
              <a:pathLst>
                <a:path w="1772" h="1325" extrusionOk="0">
                  <a:moveTo>
                    <a:pt x="1268" y="0"/>
                  </a:moveTo>
                  <a:cubicBezTo>
                    <a:pt x="1193" y="0"/>
                    <a:pt x="1117" y="19"/>
                    <a:pt x="1047" y="59"/>
                  </a:cubicBezTo>
                  <a:lnTo>
                    <a:pt x="284" y="499"/>
                  </a:lnTo>
                  <a:cubicBezTo>
                    <a:pt x="73" y="622"/>
                    <a:pt x="1" y="893"/>
                    <a:pt x="121" y="1104"/>
                  </a:cubicBezTo>
                  <a:cubicBezTo>
                    <a:pt x="203" y="1246"/>
                    <a:pt x="352" y="1325"/>
                    <a:pt x="504" y="1325"/>
                  </a:cubicBezTo>
                  <a:cubicBezTo>
                    <a:pt x="579" y="1325"/>
                    <a:pt x="655" y="1306"/>
                    <a:pt x="725" y="1265"/>
                  </a:cubicBezTo>
                  <a:lnTo>
                    <a:pt x="1489" y="824"/>
                  </a:lnTo>
                  <a:cubicBezTo>
                    <a:pt x="1700" y="702"/>
                    <a:pt x="1772" y="432"/>
                    <a:pt x="1651" y="221"/>
                  </a:cubicBezTo>
                  <a:cubicBezTo>
                    <a:pt x="1570" y="79"/>
                    <a:pt x="1421"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3352316" y="2216302"/>
              <a:ext cx="50288" cy="37589"/>
            </a:xfrm>
            <a:custGeom>
              <a:avLst/>
              <a:gdLst/>
              <a:ahLst/>
              <a:cxnLst/>
              <a:rect l="l" t="t" r="r" b="b"/>
              <a:pathLst>
                <a:path w="1774" h="1326" extrusionOk="0">
                  <a:moveTo>
                    <a:pt x="505" y="0"/>
                  </a:moveTo>
                  <a:cubicBezTo>
                    <a:pt x="353" y="0"/>
                    <a:pt x="204" y="80"/>
                    <a:pt x="122" y="222"/>
                  </a:cubicBezTo>
                  <a:cubicBezTo>
                    <a:pt x="1" y="433"/>
                    <a:pt x="73" y="703"/>
                    <a:pt x="285" y="826"/>
                  </a:cubicBezTo>
                  <a:lnTo>
                    <a:pt x="1048" y="1266"/>
                  </a:lnTo>
                  <a:cubicBezTo>
                    <a:pt x="1118" y="1307"/>
                    <a:pt x="1194" y="1326"/>
                    <a:pt x="1269" y="1326"/>
                  </a:cubicBezTo>
                  <a:cubicBezTo>
                    <a:pt x="1422" y="1326"/>
                    <a:pt x="1570" y="1247"/>
                    <a:pt x="1652" y="1105"/>
                  </a:cubicBezTo>
                  <a:cubicBezTo>
                    <a:pt x="1774" y="893"/>
                    <a:pt x="1701" y="622"/>
                    <a:pt x="1490" y="502"/>
                  </a:cubicBezTo>
                  <a:lnTo>
                    <a:pt x="726" y="60"/>
                  </a:lnTo>
                  <a:cubicBezTo>
                    <a:pt x="656" y="20"/>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2985471" y="2145405"/>
              <a:ext cx="50062" cy="25059"/>
            </a:xfrm>
            <a:custGeom>
              <a:avLst/>
              <a:gdLst/>
              <a:ahLst/>
              <a:cxnLst/>
              <a:rect l="l" t="t" r="r" b="b"/>
              <a:pathLst>
                <a:path w="1766" h="884" extrusionOk="0">
                  <a:moveTo>
                    <a:pt x="441" y="1"/>
                  </a:moveTo>
                  <a:cubicBezTo>
                    <a:pt x="198" y="1"/>
                    <a:pt x="0" y="199"/>
                    <a:pt x="0" y="442"/>
                  </a:cubicBezTo>
                  <a:cubicBezTo>
                    <a:pt x="0" y="685"/>
                    <a:pt x="198" y="884"/>
                    <a:pt x="441" y="884"/>
                  </a:cubicBezTo>
                  <a:lnTo>
                    <a:pt x="1324" y="884"/>
                  </a:lnTo>
                  <a:cubicBezTo>
                    <a:pt x="1567" y="884"/>
                    <a:pt x="1765" y="685"/>
                    <a:pt x="1765" y="442"/>
                  </a:cubicBezTo>
                  <a:cubicBezTo>
                    <a:pt x="1765"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2995336" y="2061979"/>
              <a:ext cx="50317" cy="37589"/>
            </a:xfrm>
            <a:custGeom>
              <a:avLst/>
              <a:gdLst/>
              <a:ahLst/>
              <a:cxnLst/>
              <a:rect l="l" t="t" r="r" b="b"/>
              <a:pathLst>
                <a:path w="1775" h="1326" extrusionOk="0">
                  <a:moveTo>
                    <a:pt x="505" y="0"/>
                  </a:moveTo>
                  <a:cubicBezTo>
                    <a:pt x="353" y="0"/>
                    <a:pt x="205" y="80"/>
                    <a:pt x="123" y="222"/>
                  </a:cubicBezTo>
                  <a:cubicBezTo>
                    <a:pt x="0" y="435"/>
                    <a:pt x="72" y="703"/>
                    <a:pt x="285" y="826"/>
                  </a:cubicBezTo>
                  <a:lnTo>
                    <a:pt x="1049" y="1266"/>
                  </a:lnTo>
                  <a:cubicBezTo>
                    <a:pt x="1118" y="1307"/>
                    <a:pt x="1195" y="1326"/>
                    <a:pt x="1270" y="1326"/>
                  </a:cubicBezTo>
                  <a:cubicBezTo>
                    <a:pt x="1422" y="1326"/>
                    <a:pt x="1571" y="1247"/>
                    <a:pt x="1652" y="1105"/>
                  </a:cubicBezTo>
                  <a:cubicBezTo>
                    <a:pt x="1774" y="893"/>
                    <a:pt x="1701" y="623"/>
                    <a:pt x="1490" y="502"/>
                  </a:cubicBezTo>
                  <a:lnTo>
                    <a:pt x="726" y="60"/>
                  </a:lnTo>
                  <a:cubicBezTo>
                    <a:pt x="656" y="20"/>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2995393" y="2216302"/>
              <a:ext cx="50232" cy="37589"/>
            </a:xfrm>
            <a:custGeom>
              <a:avLst/>
              <a:gdLst/>
              <a:ahLst/>
              <a:cxnLst/>
              <a:rect l="l" t="t" r="r" b="b"/>
              <a:pathLst>
                <a:path w="1772" h="1326" extrusionOk="0">
                  <a:moveTo>
                    <a:pt x="1268" y="0"/>
                  </a:moveTo>
                  <a:cubicBezTo>
                    <a:pt x="1193" y="0"/>
                    <a:pt x="1116" y="20"/>
                    <a:pt x="1047" y="60"/>
                  </a:cubicBezTo>
                  <a:lnTo>
                    <a:pt x="283" y="502"/>
                  </a:lnTo>
                  <a:cubicBezTo>
                    <a:pt x="71" y="623"/>
                    <a:pt x="0" y="894"/>
                    <a:pt x="121" y="1105"/>
                  </a:cubicBezTo>
                  <a:cubicBezTo>
                    <a:pt x="202" y="1246"/>
                    <a:pt x="351" y="1325"/>
                    <a:pt x="503" y="1325"/>
                  </a:cubicBezTo>
                  <a:cubicBezTo>
                    <a:pt x="578" y="1325"/>
                    <a:pt x="654" y="1306"/>
                    <a:pt x="724" y="1266"/>
                  </a:cubicBezTo>
                  <a:lnTo>
                    <a:pt x="1488" y="826"/>
                  </a:lnTo>
                  <a:cubicBezTo>
                    <a:pt x="1699" y="703"/>
                    <a:pt x="1771" y="433"/>
                    <a:pt x="1650" y="222"/>
                  </a:cubicBezTo>
                  <a:cubicBezTo>
                    <a:pt x="1569" y="80"/>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55"/>
          <p:cNvGrpSpPr/>
          <p:nvPr/>
        </p:nvGrpSpPr>
        <p:grpSpPr>
          <a:xfrm>
            <a:off x="3355232" y="1935745"/>
            <a:ext cx="427112" cy="427083"/>
            <a:chOff x="3675761" y="2011945"/>
            <a:chExt cx="427112" cy="427083"/>
          </a:xfrm>
        </p:grpSpPr>
        <p:sp>
          <p:nvSpPr>
            <p:cNvPr id="1768" name="Google Shape;1768;p55"/>
            <p:cNvSpPr/>
            <p:nvPr/>
          </p:nvSpPr>
          <p:spPr>
            <a:xfrm>
              <a:off x="3977747" y="2011945"/>
              <a:ext cx="125126" cy="125154"/>
            </a:xfrm>
            <a:custGeom>
              <a:avLst/>
              <a:gdLst/>
              <a:ahLst/>
              <a:cxnLst/>
              <a:rect l="l" t="t" r="r" b="b"/>
              <a:pathLst>
                <a:path w="4414" h="4415" extrusionOk="0">
                  <a:moveTo>
                    <a:pt x="442" y="0"/>
                  </a:moveTo>
                  <a:cubicBezTo>
                    <a:pt x="199" y="0"/>
                    <a:pt x="0" y="199"/>
                    <a:pt x="0" y="442"/>
                  </a:cubicBezTo>
                  <a:cubicBezTo>
                    <a:pt x="0" y="685"/>
                    <a:pt x="199" y="883"/>
                    <a:pt x="442" y="883"/>
                  </a:cubicBezTo>
                  <a:lnTo>
                    <a:pt x="3532" y="883"/>
                  </a:lnTo>
                  <a:lnTo>
                    <a:pt x="3532" y="3973"/>
                  </a:lnTo>
                  <a:cubicBezTo>
                    <a:pt x="3532" y="4217"/>
                    <a:pt x="3730" y="4414"/>
                    <a:pt x="3972" y="4414"/>
                  </a:cubicBezTo>
                  <a:cubicBezTo>
                    <a:pt x="4216" y="4414"/>
                    <a:pt x="4414" y="4217"/>
                    <a:pt x="4414" y="3973"/>
                  </a:cubicBezTo>
                  <a:lnTo>
                    <a:pt x="4414" y="442"/>
                  </a:lnTo>
                  <a:cubicBezTo>
                    <a:pt x="4413" y="198"/>
                    <a:pt x="4216" y="0"/>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3675761" y="2313846"/>
              <a:ext cx="125154" cy="125154"/>
            </a:xfrm>
            <a:custGeom>
              <a:avLst/>
              <a:gdLst/>
              <a:ahLst/>
              <a:cxnLst/>
              <a:rect l="l" t="t" r="r" b="b"/>
              <a:pathLst>
                <a:path w="4415" h="4415" extrusionOk="0">
                  <a:moveTo>
                    <a:pt x="442" y="1"/>
                  </a:moveTo>
                  <a:cubicBezTo>
                    <a:pt x="198" y="1"/>
                    <a:pt x="1" y="198"/>
                    <a:pt x="1" y="442"/>
                  </a:cubicBezTo>
                  <a:lnTo>
                    <a:pt x="1" y="3973"/>
                  </a:lnTo>
                  <a:cubicBezTo>
                    <a:pt x="1" y="4216"/>
                    <a:pt x="198" y="4415"/>
                    <a:pt x="442" y="4415"/>
                  </a:cubicBezTo>
                  <a:lnTo>
                    <a:pt x="3973" y="4415"/>
                  </a:lnTo>
                  <a:cubicBezTo>
                    <a:pt x="4216" y="4415"/>
                    <a:pt x="4414" y="4216"/>
                    <a:pt x="4414" y="3973"/>
                  </a:cubicBezTo>
                  <a:cubicBezTo>
                    <a:pt x="4414" y="3730"/>
                    <a:pt x="4218" y="3532"/>
                    <a:pt x="3973" y="3532"/>
                  </a:cubicBezTo>
                  <a:lnTo>
                    <a:pt x="884" y="3532"/>
                  </a:lnTo>
                  <a:lnTo>
                    <a:pt x="884" y="442"/>
                  </a:lnTo>
                  <a:cubicBezTo>
                    <a:pt x="884" y="199"/>
                    <a:pt x="685"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3675790" y="2011945"/>
              <a:ext cx="125154" cy="125154"/>
            </a:xfrm>
            <a:custGeom>
              <a:avLst/>
              <a:gdLst/>
              <a:ahLst/>
              <a:cxnLst/>
              <a:rect l="l" t="t" r="r" b="b"/>
              <a:pathLst>
                <a:path w="4415" h="4415" extrusionOk="0">
                  <a:moveTo>
                    <a:pt x="442" y="0"/>
                  </a:moveTo>
                  <a:cubicBezTo>
                    <a:pt x="199" y="0"/>
                    <a:pt x="1" y="199"/>
                    <a:pt x="1" y="442"/>
                  </a:cubicBezTo>
                  <a:lnTo>
                    <a:pt x="1" y="3973"/>
                  </a:lnTo>
                  <a:cubicBezTo>
                    <a:pt x="1" y="4217"/>
                    <a:pt x="198" y="4414"/>
                    <a:pt x="442" y="4414"/>
                  </a:cubicBezTo>
                  <a:cubicBezTo>
                    <a:pt x="685" y="4414"/>
                    <a:pt x="884" y="4217"/>
                    <a:pt x="884" y="3973"/>
                  </a:cubicBezTo>
                  <a:lnTo>
                    <a:pt x="884" y="883"/>
                  </a:lnTo>
                  <a:lnTo>
                    <a:pt x="3973" y="883"/>
                  </a:lnTo>
                  <a:cubicBezTo>
                    <a:pt x="4217" y="883"/>
                    <a:pt x="4414" y="685"/>
                    <a:pt x="4414" y="442"/>
                  </a:cubicBezTo>
                  <a:cubicBezTo>
                    <a:pt x="4414" y="199"/>
                    <a:pt x="4217" y="0"/>
                    <a:pt x="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3977747" y="2313874"/>
              <a:ext cx="125126" cy="125154"/>
            </a:xfrm>
            <a:custGeom>
              <a:avLst/>
              <a:gdLst/>
              <a:ahLst/>
              <a:cxnLst/>
              <a:rect l="l" t="t" r="r" b="b"/>
              <a:pathLst>
                <a:path w="4414" h="4415" extrusionOk="0">
                  <a:moveTo>
                    <a:pt x="3971" y="1"/>
                  </a:moveTo>
                  <a:cubicBezTo>
                    <a:pt x="3729" y="1"/>
                    <a:pt x="3530" y="199"/>
                    <a:pt x="3530" y="442"/>
                  </a:cubicBezTo>
                  <a:lnTo>
                    <a:pt x="3530" y="3533"/>
                  </a:lnTo>
                  <a:lnTo>
                    <a:pt x="442" y="3533"/>
                  </a:lnTo>
                  <a:cubicBezTo>
                    <a:pt x="199" y="3533"/>
                    <a:pt x="0" y="3730"/>
                    <a:pt x="0" y="3973"/>
                  </a:cubicBezTo>
                  <a:cubicBezTo>
                    <a:pt x="0" y="4217"/>
                    <a:pt x="199" y="4415"/>
                    <a:pt x="442" y="4415"/>
                  </a:cubicBezTo>
                  <a:lnTo>
                    <a:pt x="3972" y="4415"/>
                  </a:lnTo>
                  <a:cubicBezTo>
                    <a:pt x="4216" y="4415"/>
                    <a:pt x="4414" y="4217"/>
                    <a:pt x="4414" y="3973"/>
                  </a:cubicBezTo>
                  <a:lnTo>
                    <a:pt x="4414" y="442"/>
                  </a:lnTo>
                  <a:cubicBezTo>
                    <a:pt x="4413" y="198"/>
                    <a:pt x="4216" y="1"/>
                    <a:pt x="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3801738" y="2096194"/>
              <a:ext cx="175216" cy="133488"/>
            </a:xfrm>
            <a:custGeom>
              <a:avLst/>
              <a:gdLst/>
              <a:ahLst/>
              <a:cxnLst/>
              <a:rect l="l" t="t" r="r" b="b"/>
              <a:pathLst>
                <a:path w="6181" h="4709" extrusionOk="0">
                  <a:moveTo>
                    <a:pt x="3090" y="1"/>
                  </a:moveTo>
                  <a:cubicBezTo>
                    <a:pt x="1387" y="1"/>
                    <a:pt x="0" y="1386"/>
                    <a:pt x="0" y="3090"/>
                  </a:cubicBezTo>
                  <a:cubicBezTo>
                    <a:pt x="0" y="3334"/>
                    <a:pt x="198" y="3531"/>
                    <a:pt x="441" y="3531"/>
                  </a:cubicBezTo>
                  <a:cubicBezTo>
                    <a:pt x="685" y="3531"/>
                    <a:pt x="882" y="3334"/>
                    <a:pt x="882" y="3090"/>
                  </a:cubicBezTo>
                  <a:cubicBezTo>
                    <a:pt x="882" y="1874"/>
                    <a:pt x="1873" y="885"/>
                    <a:pt x="3089" y="885"/>
                  </a:cubicBezTo>
                  <a:cubicBezTo>
                    <a:pt x="4304" y="885"/>
                    <a:pt x="5295" y="1875"/>
                    <a:pt x="5295" y="3090"/>
                  </a:cubicBezTo>
                  <a:lnTo>
                    <a:pt x="5295" y="4267"/>
                  </a:lnTo>
                  <a:cubicBezTo>
                    <a:pt x="5295" y="4510"/>
                    <a:pt x="5493" y="4709"/>
                    <a:pt x="5736" y="4709"/>
                  </a:cubicBezTo>
                  <a:cubicBezTo>
                    <a:pt x="5980" y="4709"/>
                    <a:pt x="6177" y="4510"/>
                    <a:pt x="6177" y="4267"/>
                  </a:cubicBezTo>
                  <a:lnTo>
                    <a:pt x="6177" y="3090"/>
                  </a:lnTo>
                  <a:lnTo>
                    <a:pt x="6180" y="3090"/>
                  </a:lnTo>
                  <a:cubicBezTo>
                    <a:pt x="6180" y="1387"/>
                    <a:pt x="4794" y="1"/>
                    <a:pt x="3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3801738" y="2221320"/>
              <a:ext cx="175216" cy="133488"/>
            </a:xfrm>
            <a:custGeom>
              <a:avLst/>
              <a:gdLst/>
              <a:ahLst/>
              <a:cxnLst/>
              <a:rect l="l" t="t" r="r" b="b"/>
              <a:pathLst>
                <a:path w="6181" h="4709" extrusionOk="0">
                  <a:moveTo>
                    <a:pt x="441" y="0"/>
                  </a:moveTo>
                  <a:cubicBezTo>
                    <a:pt x="198" y="0"/>
                    <a:pt x="0" y="198"/>
                    <a:pt x="0" y="441"/>
                  </a:cubicBezTo>
                  <a:lnTo>
                    <a:pt x="0" y="1618"/>
                  </a:lnTo>
                  <a:cubicBezTo>
                    <a:pt x="0" y="3321"/>
                    <a:pt x="1385" y="4709"/>
                    <a:pt x="3090" y="4709"/>
                  </a:cubicBezTo>
                  <a:cubicBezTo>
                    <a:pt x="4793" y="4709"/>
                    <a:pt x="6180" y="3322"/>
                    <a:pt x="6180" y="1618"/>
                  </a:cubicBezTo>
                  <a:cubicBezTo>
                    <a:pt x="6180" y="1375"/>
                    <a:pt x="5982" y="1177"/>
                    <a:pt x="5739" y="1177"/>
                  </a:cubicBezTo>
                  <a:cubicBezTo>
                    <a:pt x="5495" y="1177"/>
                    <a:pt x="5297" y="1375"/>
                    <a:pt x="5297" y="1618"/>
                  </a:cubicBezTo>
                  <a:cubicBezTo>
                    <a:pt x="5297" y="2836"/>
                    <a:pt x="4306" y="3825"/>
                    <a:pt x="3091" y="3825"/>
                  </a:cubicBezTo>
                  <a:cubicBezTo>
                    <a:pt x="1875" y="3825"/>
                    <a:pt x="884" y="2834"/>
                    <a:pt x="884" y="1618"/>
                  </a:cubicBezTo>
                  <a:lnTo>
                    <a:pt x="884" y="441"/>
                  </a:lnTo>
                  <a:cubicBezTo>
                    <a:pt x="883" y="197"/>
                    <a:pt x="686" y="0"/>
                    <a:pt x="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3876802" y="2179592"/>
              <a:ext cx="50062" cy="125126"/>
            </a:xfrm>
            <a:custGeom>
              <a:avLst/>
              <a:gdLst/>
              <a:ahLst/>
              <a:cxnLst/>
              <a:rect l="l" t="t" r="r" b="b"/>
              <a:pathLst>
                <a:path w="1766" h="4414" extrusionOk="0">
                  <a:moveTo>
                    <a:pt x="1324" y="1"/>
                  </a:moveTo>
                  <a:cubicBezTo>
                    <a:pt x="1081" y="1"/>
                    <a:pt x="883" y="198"/>
                    <a:pt x="883" y="441"/>
                  </a:cubicBezTo>
                  <a:lnTo>
                    <a:pt x="883" y="3090"/>
                  </a:lnTo>
                  <a:cubicBezTo>
                    <a:pt x="883" y="3333"/>
                    <a:pt x="685" y="3532"/>
                    <a:pt x="442" y="3532"/>
                  </a:cubicBezTo>
                  <a:cubicBezTo>
                    <a:pt x="199" y="3532"/>
                    <a:pt x="0" y="3729"/>
                    <a:pt x="0" y="3973"/>
                  </a:cubicBezTo>
                  <a:cubicBezTo>
                    <a:pt x="0" y="4216"/>
                    <a:pt x="199" y="4414"/>
                    <a:pt x="442" y="4414"/>
                  </a:cubicBezTo>
                  <a:cubicBezTo>
                    <a:pt x="1172" y="4414"/>
                    <a:pt x="1765" y="3820"/>
                    <a:pt x="1765" y="3090"/>
                  </a:cubicBezTo>
                  <a:lnTo>
                    <a:pt x="1765" y="441"/>
                  </a:lnTo>
                  <a:cubicBezTo>
                    <a:pt x="1765" y="198"/>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3851799" y="2146227"/>
              <a:ext cx="50062" cy="125126"/>
            </a:xfrm>
            <a:custGeom>
              <a:avLst/>
              <a:gdLst/>
              <a:ahLst/>
              <a:cxnLst/>
              <a:rect l="l" t="t" r="r" b="b"/>
              <a:pathLst>
                <a:path w="1766" h="4414" extrusionOk="0">
                  <a:moveTo>
                    <a:pt x="1324" y="0"/>
                  </a:moveTo>
                  <a:cubicBezTo>
                    <a:pt x="593" y="0"/>
                    <a:pt x="0" y="594"/>
                    <a:pt x="0" y="1324"/>
                  </a:cubicBezTo>
                  <a:lnTo>
                    <a:pt x="0" y="3973"/>
                  </a:lnTo>
                  <a:cubicBezTo>
                    <a:pt x="0" y="4216"/>
                    <a:pt x="198" y="4413"/>
                    <a:pt x="442" y="4413"/>
                  </a:cubicBezTo>
                  <a:cubicBezTo>
                    <a:pt x="685" y="4413"/>
                    <a:pt x="882" y="4216"/>
                    <a:pt x="882" y="3973"/>
                  </a:cubicBezTo>
                  <a:lnTo>
                    <a:pt x="882" y="1324"/>
                  </a:lnTo>
                  <a:cubicBezTo>
                    <a:pt x="882" y="1081"/>
                    <a:pt x="1081" y="882"/>
                    <a:pt x="1324" y="882"/>
                  </a:cubicBezTo>
                  <a:cubicBezTo>
                    <a:pt x="1567" y="882"/>
                    <a:pt x="1765" y="685"/>
                    <a:pt x="1765" y="441"/>
                  </a:cubicBezTo>
                  <a:cubicBezTo>
                    <a:pt x="1765"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3876773" y="2065550"/>
              <a:ext cx="150213" cy="339235"/>
            </a:xfrm>
            <a:custGeom>
              <a:avLst/>
              <a:gdLst/>
              <a:ahLst/>
              <a:cxnLst/>
              <a:rect l="l" t="t" r="r" b="b"/>
              <a:pathLst>
                <a:path w="5299" h="11967" extrusionOk="0">
                  <a:moveTo>
                    <a:pt x="2797" y="1"/>
                  </a:moveTo>
                  <a:cubicBezTo>
                    <a:pt x="2650" y="1"/>
                    <a:pt x="2507" y="73"/>
                    <a:pt x="2424" y="206"/>
                  </a:cubicBezTo>
                  <a:cubicBezTo>
                    <a:pt x="2294" y="412"/>
                    <a:pt x="2355" y="684"/>
                    <a:pt x="2561" y="814"/>
                  </a:cubicBezTo>
                  <a:cubicBezTo>
                    <a:pt x="3722" y="1549"/>
                    <a:pt x="4414" y="2802"/>
                    <a:pt x="4414" y="4170"/>
                  </a:cubicBezTo>
                  <a:lnTo>
                    <a:pt x="4414" y="7112"/>
                  </a:lnTo>
                  <a:cubicBezTo>
                    <a:pt x="4414" y="9303"/>
                    <a:pt x="2633" y="11085"/>
                    <a:pt x="442" y="11085"/>
                  </a:cubicBezTo>
                  <a:cubicBezTo>
                    <a:pt x="199" y="11085"/>
                    <a:pt x="0" y="11282"/>
                    <a:pt x="0" y="11526"/>
                  </a:cubicBezTo>
                  <a:cubicBezTo>
                    <a:pt x="0" y="11769"/>
                    <a:pt x="199" y="11967"/>
                    <a:pt x="442" y="11967"/>
                  </a:cubicBezTo>
                  <a:cubicBezTo>
                    <a:pt x="443" y="11967"/>
                    <a:pt x="444" y="11967"/>
                    <a:pt x="445" y="11967"/>
                  </a:cubicBezTo>
                  <a:cubicBezTo>
                    <a:pt x="3122" y="11967"/>
                    <a:pt x="5298" y="9789"/>
                    <a:pt x="5298" y="7113"/>
                  </a:cubicBezTo>
                  <a:lnTo>
                    <a:pt x="5298" y="4171"/>
                  </a:lnTo>
                  <a:cubicBezTo>
                    <a:pt x="5298" y="2501"/>
                    <a:pt x="4451" y="967"/>
                    <a:pt x="3032" y="69"/>
                  </a:cubicBezTo>
                  <a:cubicBezTo>
                    <a:pt x="2959" y="23"/>
                    <a:pt x="2877" y="1"/>
                    <a:pt x="2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3751733" y="2046161"/>
              <a:ext cx="150157" cy="339291"/>
            </a:xfrm>
            <a:custGeom>
              <a:avLst/>
              <a:gdLst/>
              <a:ahLst/>
              <a:cxnLst/>
              <a:rect l="l" t="t" r="r" b="b"/>
              <a:pathLst>
                <a:path w="5297" h="11969" extrusionOk="0">
                  <a:moveTo>
                    <a:pt x="4855" y="1"/>
                  </a:moveTo>
                  <a:cubicBezTo>
                    <a:pt x="2174" y="1"/>
                    <a:pt x="0" y="2174"/>
                    <a:pt x="0" y="4855"/>
                  </a:cubicBezTo>
                  <a:lnTo>
                    <a:pt x="0" y="7797"/>
                  </a:lnTo>
                  <a:cubicBezTo>
                    <a:pt x="0" y="9469"/>
                    <a:pt x="846" y="11002"/>
                    <a:pt x="2265" y="11899"/>
                  </a:cubicBezTo>
                  <a:cubicBezTo>
                    <a:pt x="2339" y="11946"/>
                    <a:pt x="2421" y="11968"/>
                    <a:pt x="2502" y="11968"/>
                  </a:cubicBezTo>
                  <a:cubicBezTo>
                    <a:pt x="2648" y="11968"/>
                    <a:pt x="2790" y="11896"/>
                    <a:pt x="2874" y="11763"/>
                  </a:cubicBezTo>
                  <a:cubicBezTo>
                    <a:pt x="3002" y="11557"/>
                    <a:pt x="2943" y="11284"/>
                    <a:pt x="2737" y="11153"/>
                  </a:cubicBezTo>
                  <a:cubicBezTo>
                    <a:pt x="1575" y="10419"/>
                    <a:pt x="882" y="9165"/>
                    <a:pt x="882" y="7797"/>
                  </a:cubicBezTo>
                  <a:lnTo>
                    <a:pt x="882" y="4855"/>
                  </a:lnTo>
                  <a:cubicBezTo>
                    <a:pt x="882" y="2662"/>
                    <a:pt x="2661" y="883"/>
                    <a:pt x="4855" y="883"/>
                  </a:cubicBezTo>
                  <a:cubicBezTo>
                    <a:pt x="5099" y="883"/>
                    <a:pt x="5296" y="685"/>
                    <a:pt x="5296" y="442"/>
                  </a:cubicBezTo>
                  <a:cubicBezTo>
                    <a:pt x="5296" y="198"/>
                    <a:pt x="5099" y="1"/>
                    <a:pt x="4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3725823" y="2061979"/>
              <a:ext cx="25059" cy="25059"/>
            </a:xfrm>
            <a:custGeom>
              <a:avLst/>
              <a:gdLst/>
              <a:ahLst/>
              <a:cxnLst/>
              <a:rect l="l" t="t" r="r" b="b"/>
              <a:pathLst>
                <a:path w="884" h="884" extrusionOk="0">
                  <a:moveTo>
                    <a:pt x="442" y="0"/>
                  </a:moveTo>
                  <a:cubicBezTo>
                    <a:pt x="198" y="0"/>
                    <a:pt x="0" y="198"/>
                    <a:pt x="0" y="442"/>
                  </a:cubicBezTo>
                  <a:cubicBezTo>
                    <a:pt x="0" y="686"/>
                    <a:pt x="198" y="883"/>
                    <a:pt x="442" y="883"/>
                  </a:cubicBezTo>
                  <a:cubicBezTo>
                    <a:pt x="686" y="883"/>
                    <a:pt x="883" y="686"/>
                    <a:pt x="883" y="442"/>
                  </a:cubicBezTo>
                  <a:cubicBezTo>
                    <a:pt x="883" y="198"/>
                    <a:pt x="686"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4027752" y="2061979"/>
              <a:ext cx="25059" cy="25059"/>
            </a:xfrm>
            <a:custGeom>
              <a:avLst/>
              <a:gdLst/>
              <a:ahLst/>
              <a:cxnLst/>
              <a:rect l="l" t="t" r="r" b="b"/>
              <a:pathLst>
                <a:path w="884" h="884" extrusionOk="0">
                  <a:moveTo>
                    <a:pt x="442" y="0"/>
                  </a:moveTo>
                  <a:cubicBezTo>
                    <a:pt x="199" y="0"/>
                    <a:pt x="1" y="198"/>
                    <a:pt x="1" y="442"/>
                  </a:cubicBezTo>
                  <a:cubicBezTo>
                    <a:pt x="1" y="686"/>
                    <a:pt x="199" y="883"/>
                    <a:pt x="442" y="883"/>
                  </a:cubicBezTo>
                  <a:cubicBezTo>
                    <a:pt x="686" y="883"/>
                    <a:pt x="884" y="686"/>
                    <a:pt x="884" y="442"/>
                  </a:cubicBezTo>
                  <a:cubicBezTo>
                    <a:pt x="884" y="198"/>
                    <a:pt x="686"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3725823" y="2363908"/>
              <a:ext cx="25059" cy="25059"/>
            </a:xfrm>
            <a:custGeom>
              <a:avLst/>
              <a:gdLst/>
              <a:ahLst/>
              <a:cxnLst/>
              <a:rect l="l" t="t" r="r" b="b"/>
              <a:pathLst>
                <a:path w="884" h="884" extrusionOk="0">
                  <a:moveTo>
                    <a:pt x="442" y="1"/>
                  </a:moveTo>
                  <a:cubicBezTo>
                    <a:pt x="198" y="1"/>
                    <a:pt x="0" y="198"/>
                    <a:pt x="0" y="442"/>
                  </a:cubicBezTo>
                  <a:cubicBezTo>
                    <a:pt x="0" y="686"/>
                    <a:pt x="198" y="884"/>
                    <a:pt x="442" y="884"/>
                  </a:cubicBezTo>
                  <a:cubicBezTo>
                    <a:pt x="686" y="884"/>
                    <a:pt x="883" y="686"/>
                    <a:pt x="883" y="442"/>
                  </a:cubicBezTo>
                  <a:cubicBezTo>
                    <a:pt x="883" y="198"/>
                    <a:pt x="68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4027752" y="2363908"/>
              <a:ext cx="25059" cy="25059"/>
            </a:xfrm>
            <a:custGeom>
              <a:avLst/>
              <a:gdLst/>
              <a:ahLst/>
              <a:cxnLst/>
              <a:rect l="l" t="t" r="r" b="b"/>
              <a:pathLst>
                <a:path w="884" h="884" extrusionOk="0">
                  <a:moveTo>
                    <a:pt x="442" y="1"/>
                  </a:moveTo>
                  <a:cubicBezTo>
                    <a:pt x="199" y="1"/>
                    <a:pt x="1" y="198"/>
                    <a:pt x="1" y="442"/>
                  </a:cubicBezTo>
                  <a:cubicBezTo>
                    <a:pt x="1" y="686"/>
                    <a:pt x="199" y="884"/>
                    <a:pt x="442" y="884"/>
                  </a:cubicBezTo>
                  <a:cubicBezTo>
                    <a:pt x="686" y="884"/>
                    <a:pt x="884" y="686"/>
                    <a:pt x="884" y="442"/>
                  </a:cubicBezTo>
                  <a:cubicBezTo>
                    <a:pt x="884" y="198"/>
                    <a:pt x="68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55"/>
          <p:cNvGrpSpPr/>
          <p:nvPr/>
        </p:nvGrpSpPr>
        <p:grpSpPr>
          <a:xfrm>
            <a:off x="4018835" y="1935745"/>
            <a:ext cx="428728" cy="427083"/>
            <a:chOff x="4285148" y="2011945"/>
            <a:chExt cx="428728" cy="427083"/>
          </a:xfrm>
        </p:grpSpPr>
        <p:sp>
          <p:nvSpPr>
            <p:cNvPr id="1783" name="Google Shape;1783;p55"/>
            <p:cNvSpPr/>
            <p:nvPr/>
          </p:nvSpPr>
          <p:spPr>
            <a:xfrm>
              <a:off x="4285148" y="2130381"/>
              <a:ext cx="225221" cy="308648"/>
            </a:xfrm>
            <a:custGeom>
              <a:avLst/>
              <a:gdLst/>
              <a:ahLst/>
              <a:cxnLst/>
              <a:rect l="l" t="t" r="r" b="b"/>
              <a:pathLst>
                <a:path w="7945" h="10888" extrusionOk="0">
                  <a:moveTo>
                    <a:pt x="3972" y="884"/>
                  </a:moveTo>
                  <a:cubicBezTo>
                    <a:pt x="5676" y="884"/>
                    <a:pt x="7062" y="2269"/>
                    <a:pt x="7062" y="3973"/>
                  </a:cubicBezTo>
                  <a:cubicBezTo>
                    <a:pt x="7062" y="4799"/>
                    <a:pt x="6739" y="5576"/>
                    <a:pt x="6151" y="6160"/>
                  </a:cubicBezTo>
                  <a:cubicBezTo>
                    <a:pt x="5567" y="6740"/>
                    <a:pt x="5204" y="7466"/>
                    <a:pt x="5104" y="8239"/>
                  </a:cubicBezTo>
                  <a:lnTo>
                    <a:pt x="4413" y="8239"/>
                  </a:lnTo>
                  <a:lnTo>
                    <a:pt x="4413" y="5332"/>
                  </a:lnTo>
                  <a:lnTo>
                    <a:pt x="5460" y="4285"/>
                  </a:lnTo>
                  <a:cubicBezTo>
                    <a:pt x="5632" y="4112"/>
                    <a:pt x="5632" y="3833"/>
                    <a:pt x="5460" y="3661"/>
                  </a:cubicBezTo>
                  <a:cubicBezTo>
                    <a:pt x="5374" y="3575"/>
                    <a:pt x="5261" y="3532"/>
                    <a:pt x="5148" y="3532"/>
                  </a:cubicBezTo>
                  <a:cubicBezTo>
                    <a:pt x="5035" y="3532"/>
                    <a:pt x="4923" y="3575"/>
                    <a:pt x="4837" y="3661"/>
                  </a:cubicBezTo>
                  <a:lnTo>
                    <a:pt x="3972" y="4526"/>
                  </a:lnTo>
                  <a:lnTo>
                    <a:pt x="3108" y="3661"/>
                  </a:lnTo>
                  <a:cubicBezTo>
                    <a:pt x="3021" y="3575"/>
                    <a:pt x="2908" y="3532"/>
                    <a:pt x="2796" y="3532"/>
                  </a:cubicBezTo>
                  <a:cubicBezTo>
                    <a:pt x="2683" y="3532"/>
                    <a:pt x="2570" y="3575"/>
                    <a:pt x="2483" y="3661"/>
                  </a:cubicBezTo>
                  <a:cubicBezTo>
                    <a:pt x="2311" y="3833"/>
                    <a:pt x="2311" y="4112"/>
                    <a:pt x="2483" y="4285"/>
                  </a:cubicBezTo>
                  <a:lnTo>
                    <a:pt x="3531" y="5332"/>
                  </a:lnTo>
                  <a:lnTo>
                    <a:pt x="3531" y="8239"/>
                  </a:lnTo>
                  <a:lnTo>
                    <a:pt x="2840" y="8239"/>
                  </a:lnTo>
                  <a:cubicBezTo>
                    <a:pt x="2739" y="7466"/>
                    <a:pt x="2377" y="6740"/>
                    <a:pt x="1793" y="6160"/>
                  </a:cubicBezTo>
                  <a:cubicBezTo>
                    <a:pt x="1206" y="5576"/>
                    <a:pt x="882" y="4800"/>
                    <a:pt x="882" y="3973"/>
                  </a:cubicBezTo>
                  <a:cubicBezTo>
                    <a:pt x="882" y="2270"/>
                    <a:pt x="2267" y="884"/>
                    <a:pt x="3972" y="884"/>
                  </a:cubicBezTo>
                  <a:close/>
                  <a:moveTo>
                    <a:pt x="5076" y="9122"/>
                  </a:moveTo>
                  <a:lnTo>
                    <a:pt x="5076" y="9563"/>
                  </a:lnTo>
                  <a:cubicBezTo>
                    <a:pt x="5076" y="9806"/>
                    <a:pt x="4878" y="10004"/>
                    <a:pt x="4634" y="10004"/>
                  </a:cubicBezTo>
                  <a:lnTo>
                    <a:pt x="3311" y="10004"/>
                  </a:lnTo>
                  <a:cubicBezTo>
                    <a:pt x="3068" y="10004"/>
                    <a:pt x="2869" y="9806"/>
                    <a:pt x="2869" y="9563"/>
                  </a:cubicBezTo>
                  <a:lnTo>
                    <a:pt x="2869" y="9122"/>
                  </a:lnTo>
                  <a:close/>
                  <a:moveTo>
                    <a:pt x="3973" y="1"/>
                  </a:moveTo>
                  <a:cubicBezTo>
                    <a:pt x="1782" y="1"/>
                    <a:pt x="1" y="1783"/>
                    <a:pt x="1" y="3973"/>
                  </a:cubicBezTo>
                  <a:cubicBezTo>
                    <a:pt x="1" y="5037"/>
                    <a:pt x="417" y="6036"/>
                    <a:pt x="1171" y="6787"/>
                  </a:cubicBezTo>
                  <a:cubicBezTo>
                    <a:pt x="1698" y="7310"/>
                    <a:pt x="1987" y="7982"/>
                    <a:pt x="1987" y="8681"/>
                  </a:cubicBezTo>
                  <a:lnTo>
                    <a:pt x="1987" y="9564"/>
                  </a:lnTo>
                  <a:cubicBezTo>
                    <a:pt x="1987" y="10295"/>
                    <a:pt x="2581" y="10888"/>
                    <a:pt x="3311" y="10888"/>
                  </a:cubicBezTo>
                  <a:lnTo>
                    <a:pt x="4634" y="10888"/>
                  </a:lnTo>
                  <a:cubicBezTo>
                    <a:pt x="5365" y="10888"/>
                    <a:pt x="5958" y="10294"/>
                    <a:pt x="5958" y="9564"/>
                  </a:cubicBezTo>
                  <a:lnTo>
                    <a:pt x="5958" y="8680"/>
                  </a:lnTo>
                  <a:cubicBezTo>
                    <a:pt x="5958" y="7981"/>
                    <a:pt x="6248" y="7307"/>
                    <a:pt x="6774" y="6786"/>
                  </a:cubicBezTo>
                  <a:cubicBezTo>
                    <a:pt x="7529" y="6035"/>
                    <a:pt x="7944" y="5036"/>
                    <a:pt x="7944" y="3972"/>
                  </a:cubicBezTo>
                  <a:cubicBezTo>
                    <a:pt x="7945" y="1783"/>
                    <a:pt x="6162" y="1"/>
                    <a:pt x="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4520205" y="2247088"/>
              <a:ext cx="193670" cy="191913"/>
            </a:xfrm>
            <a:custGeom>
              <a:avLst/>
              <a:gdLst/>
              <a:ahLst/>
              <a:cxnLst/>
              <a:rect l="l" t="t" r="r" b="b"/>
              <a:pathLst>
                <a:path w="6832" h="6770" extrusionOk="0">
                  <a:moveTo>
                    <a:pt x="3731" y="887"/>
                  </a:moveTo>
                  <a:lnTo>
                    <a:pt x="3747" y="1188"/>
                  </a:lnTo>
                  <a:cubicBezTo>
                    <a:pt x="3756" y="1368"/>
                    <a:pt x="3873" y="1523"/>
                    <a:pt x="4043" y="1583"/>
                  </a:cubicBezTo>
                  <a:cubicBezTo>
                    <a:pt x="4274" y="1662"/>
                    <a:pt x="4481" y="1784"/>
                    <a:pt x="4666" y="1942"/>
                  </a:cubicBezTo>
                  <a:cubicBezTo>
                    <a:pt x="4747" y="2013"/>
                    <a:pt x="4850" y="2050"/>
                    <a:pt x="4954" y="2050"/>
                  </a:cubicBezTo>
                  <a:cubicBezTo>
                    <a:pt x="5023" y="2050"/>
                    <a:pt x="5092" y="2034"/>
                    <a:pt x="5156" y="2001"/>
                  </a:cubicBezTo>
                  <a:lnTo>
                    <a:pt x="5424" y="1863"/>
                  </a:lnTo>
                  <a:lnTo>
                    <a:pt x="5740" y="2410"/>
                  </a:lnTo>
                  <a:lnTo>
                    <a:pt x="5488" y="2573"/>
                  </a:lnTo>
                  <a:cubicBezTo>
                    <a:pt x="5336" y="2670"/>
                    <a:pt x="5259" y="2850"/>
                    <a:pt x="5293" y="3026"/>
                  </a:cubicBezTo>
                  <a:cubicBezTo>
                    <a:pt x="5316" y="3148"/>
                    <a:pt x="5328" y="3271"/>
                    <a:pt x="5328" y="3386"/>
                  </a:cubicBezTo>
                  <a:cubicBezTo>
                    <a:pt x="5328" y="3502"/>
                    <a:pt x="5316" y="3625"/>
                    <a:pt x="5293" y="3746"/>
                  </a:cubicBezTo>
                  <a:cubicBezTo>
                    <a:pt x="5259" y="3923"/>
                    <a:pt x="5336" y="4103"/>
                    <a:pt x="5488" y="4199"/>
                  </a:cubicBezTo>
                  <a:lnTo>
                    <a:pt x="5740" y="4363"/>
                  </a:lnTo>
                  <a:lnTo>
                    <a:pt x="5424" y="4909"/>
                  </a:lnTo>
                  <a:lnTo>
                    <a:pt x="5156" y="4772"/>
                  </a:lnTo>
                  <a:cubicBezTo>
                    <a:pt x="5091" y="4739"/>
                    <a:pt x="5022" y="4723"/>
                    <a:pt x="4953" y="4723"/>
                  </a:cubicBezTo>
                  <a:cubicBezTo>
                    <a:pt x="4850" y="4723"/>
                    <a:pt x="4747" y="4760"/>
                    <a:pt x="4666" y="4831"/>
                  </a:cubicBezTo>
                  <a:cubicBezTo>
                    <a:pt x="4481" y="4989"/>
                    <a:pt x="4274" y="5110"/>
                    <a:pt x="4043" y="5190"/>
                  </a:cubicBezTo>
                  <a:cubicBezTo>
                    <a:pt x="3873" y="5249"/>
                    <a:pt x="3756" y="5405"/>
                    <a:pt x="3747" y="5585"/>
                  </a:cubicBezTo>
                  <a:lnTo>
                    <a:pt x="3731" y="5886"/>
                  </a:lnTo>
                  <a:lnTo>
                    <a:pt x="3100" y="5886"/>
                  </a:lnTo>
                  <a:lnTo>
                    <a:pt x="3085" y="5585"/>
                  </a:lnTo>
                  <a:cubicBezTo>
                    <a:pt x="3076" y="5405"/>
                    <a:pt x="2958" y="5249"/>
                    <a:pt x="2789" y="5190"/>
                  </a:cubicBezTo>
                  <a:cubicBezTo>
                    <a:pt x="2558" y="5110"/>
                    <a:pt x="2350" y="4989"/>
                    <a:pt x="2166" y="4831"/>
                  </a:cubicBezTo>
                  <a:cubicBezTo>
                    <a:pt x="2084" y="4760"/>
                    <a:pt x="1981" y="4723"/>
                    <a:pt x="1878" y="4723"/>
                  </a:cubicBezTo>
                  <a:cubicBezTo>
                    <a:pt x="1809" y="4723"/>
                    <a:pt x="1740" y="4739"/>
                    <a:pt x="1676" y="4772"/>
                  </a:cubicBezTo>
                  <a:lnTo>
                    <a:pt x="1407" y="4909"/>
                  </a:lnTo>
                  <a:lnTo>
                    <a:pt x="1091" y="4363"/>
                  </a:lnTo>
                  <a:lnTo>
                    <a:pt x="1344" y="4199"/>
                  </a:lnTo>
                  <a:cubicBezTo>
                    <a:pt x="1495" y="4101"/>
                    <a:pt x="1572" y="3923"/>
                    <a:pt x="1538" y="3746"/>
                  </a:cubicBezTo>
                  <a:cubicBezTo>
                    <a:pt x="1515" y="3625"/>
                    <a:pt x="1503" y="3502"/>
                    <a:pt x="1503" y="3386"/>
                  </a:cubicBezTo>
                  <a:cubicBezTo>
                    <a:pt x="1503" y="3270"/>
                    <a:pt x="1515" y="3148"/>
                    <a:pt x="1538" y="3026"/>
                  </a:cubicBezTo>
                  <a:cubicBezTo>
                    <a:pt x="1572" y="2850"/>
                    <a:pt x="1496" y="2670"/>
                    <a:pt x="1344" y="2573"/>
                  </a:cubicBezTo>
                  <a:lnTo>
                    <a:pt x="1091" y="2410"/>
                  </a:lnTo>
                  <a:lnTo>
                    <a:pt x="1407" y="1863"/>
                  </a:lnTo>
                  <a:lnTo>
                    <a:pt x="1676" y="2001"/>
                  </a:lnTo>
                  <a:cubicBezTo>
                    <a:pt x="1740" y="2034"/>
                    <a:pt x="1809" y="2050"/>
                    <a:pt x="1878" y="2050"/>
                  </a:cubicBezTo>
                  <a:cubicBezTo>
                    <a:pt x="1981" y="2050"/>
                    <a:pt x="2084" y="2013"/>
                    <a:pt x="2166" y="1942"/>
                  </a:cubicBezTo>
                  <a:cubicBezTo>
                    <a:pt x="2350" y="1784"/>
                    <a:pt x="2558" y="1662"/>
                    <a:pt x="2789" y="1583"/>
                  </a:cubicBezTo>
                  <a:cubicBezTo>
                    <a:pt x="2958" y="1523"/>
                    <a:pt x="3076" y="1368"/>
                    <a:pt x="3085" y="1188"/>
                  </a:cubicBezTo>
                  <a:lnTo>
                    <a:pt x="3100" y="887"/>
                  </a:lnTo>
                  <a:close/>
                  <a:moveTo>
                    <a:pt x="2680" y="0"/>
                  </a:moveTo>
                  <a:cubicBezTo>
                    <a:pt x="2445" y="0"/>
                    <a:pt x="2251" y="184"/>
                    <a:pt x="2239" y="420"/>
                  </a:cubicBezTo>
                  <a:lnTo>
                    <a:pt x="2217" y="862"/>
                  </a:lnTo>
                  <a:cubicBezTo>
                    <a:pt x="2083" y="925"/>
                    <a:pt x="1953" y="1000"/>
                    <a:pt x="1830" y="1085"/>
                  </a:cubicBezTo>
                  <a:lnTo>
                    <a:pt x="1438" y="883"/>
                  </a:lnTo>
                  <a:cubicBezTo>
                    <a:pt x="1374" y="850"/>
                    <a:pt x="1305" y="835"/>
                    <a:pt x="1237" y="835"/>
                  </a:cubicBezTo>
                  <a:cubicBezTo>
                    <a:pt x="1084" y="835"/>
                    <a:pt x="936" y="914"/>
                    <a:pt x="854" y="1055"/>
                  </a:cubicBezTo>
                  <a:lnTo>
                    <a:pt x="118" y="2329"/>
                  </a:lnTo>
                  <a:cubicBezTo>
                    <a:pt x="1" y="2532"/>
                    <a:pt x="62" y="2793"/>
                    <a:pt x="261" y="2921"/>
                  </a:cubicBezTo>
                  <a:lnTo>
                    <a:pt x="630" y="3160"/>
                  </a:lnTo>
                  <a:cubicBezTo>
                    <a:pt x="623" y="3236"/>
                    <a:pt x="621" y="3311"/>
                    <a:pt x="621" y="3385"/>
                  </a:cubicBezTo>
                  <a:cubicBezTo>
                    <a:pt x="621" y="3460"/>
                    <a:pt x="623" y="3534"/>
                    <a:pt x="630" y="3610"/>
                  </a:cubicBezTo>
                  <a:lnTo>
                    <a:pt x="261" y="3849"/>
                  </a:lnTo>
                  <a:cubicBezTo>
                    <a:pt x="62" y="3977"/>
                    <a:pt x="1" y="4237"/>
                    <a:pt x="118" y="4441"/>
                  </a:cubicBezTo>
                  <a:lnTo>
                    <a:pt x="854" y="5715"/>
                  </a:lnTo>
                  <a:cubicBezTo>
                    <a:pt x="935" y="5855"/>
                    <a:pt x="1084" y="5935"/>
                    <a:pt x="1237" y="5935"/>
                  </a:cubicBezTo>
                  <a:cubicBezTo>
                    <a:pt x="1305" y="5935"/>
                    <a:pt x="1374" y="5920"/>
                    <a:pt x="1438" y="5887"/>
                  </a:cubicBezTo>
                  <a:lnTo>
                    <a:pt x="1830" y="5685"/>
                  </a:lnTo>
                  <a:cubicBezTo>
                    <a:pt x="1954" y="5770"/>
                    <a:pt x="2083" y="5845"/>
                    <a:pt x="2217" y="5909"/>
                  </a:cubicBezTo>
                  <a:lnTo>
                    <a:pt x="2239" y="6350"/>
                  </a:lnTo>
                  <a:cubicBezTo>
                    <a:pt x="2251" y="6586"/>
                    <a:pt x="2445" y="6770"/>
                    <a:pt x="2680" y="6770"/>
                  </a:cubicBezTo>
                  <a:lnTo>
                    <a:pt x="4152" y="6770"/>
                  </a:lnTo>
                  <a:cubicBezTo>
                    <a:pt x="4388" y="6770"/>
                    <a:pt x="4582" y="6586"/>
                    <a:pt x="4594" y="6350"/>
                  </a:cubicBezTo>
                  <a:lnTo>
                    <a:pt x="4615" y="5909"/>
                  </a:lnTo>
                  <a:cubicBezTo>
                    <a:pt x="4750" y="5845"/>
                    <a:pt x="4881" y="5769"/>
                    <a:pt x="5002" y="5685"/>
                  </a:cubicBezTo>
                  <a:lnTo>
                    <a:pt x="5395" y="5887"/>
                  </a:lnTo>
                  <a:cubicBezTo>
                    <a:pt x="5460" y="5920"/>
                    <a:pt x="5529" y="5936"/>
                    <a:pt x="5597" y="5936"/>
                  </a:cubicBezTo>
                  <a:cubicBezTo>
                    <a:pt x="5749" y="5936"/>
                    <a:pt x="5897" y="5856"/>
                    <a:pt x="5979" y="5715"/>
                  </a:cubicBezTo>
                  <a:lnTo>
                    <a:pt x="6715" y="4441"/>
                  </a:lnTo>
                  <a:cubicBezTo>
                    <a:pt x="6832" y="4238"/>
                    <a:pt x="6769" y="3978"/>
                    <a:pt x="6572" y="3849"/>
                  </a:cubicBezTo>
                  <a:lnTo>
                    <a:pt x="6203" y="3610"/>
                  </a:lnTo>
                  <a:cubicBezTo>
                    <a:pt x="6209" y="3534"/>
                    <a:pt x="6211" y="3460"/>
                    <a:pt x="6211" y="3385"/>
                  </a:cubicBezTo>
                  <a:cubicBezTo>
                    <a:pt x="6211" y="3311"/>
                    <a:pt x="6209" y="3236"/>
                    <a:pt x="6203" y="3160"/>
                  </a:cubicBezTo>
                  <a:lnTo>
                    <a:pt x="6572" y="2921"/>
                  </a:lnTo>
                  <a:cubicBezTo>
                    <a:pt x="6770" y="2793"/>
                    <a:pt x="6832" y="2533"/>
                    <a:pt x="6715" y="2329"/>
                  </a:cubicBezTo>
                  <a:lnTo>
                    <a:pt x="5979" y="1055"/>
                  </a:lnTo>
                  <a:cubicBezTo>
                    <a:pt x="5897" y="914"/>
                    <a:pt x="5749" y="835"/>
                    <a:pt x="5596" y="835"/>
                  </a:cubicBezTo>
                  <a:cubicBezTo>
                    <a:pt x="5528" y="835"/>
                    <a:pt x="5459" y="850"/>
                    <a:pt x="5395" y="883"/>
                  </a:cubicBezTo>
                  <a:lnTo>
                    <a:pt x="5002" y="1085"/>
                  </a:lnTo>
                  <a:cubicBezTo>
                    <a:pt x="4879" y="999"/>
                    <a:pt x="4750" y="925"/>
                    <a:pt x="4615" y="862"/>
                  </a:cubicBezTo>
                  <a:lnTo>
                    <a:pt x="4594" y="420"/>
                  </a:lnTo>
                  <a:cubicBezTo>
                    <a:pt x="4582" y="184"/>
                    <a:pt x="4388" y="0"/>
                    <a:pt x="4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4579508" y="2305540"/>
              <a:ext cx="75064" cy="75093"/>
            </a:xfrm>
            <a:custGeom>
              <a:avLst/>
              <a:gdLst/>
              <a:ahLst/>
              <a:cxnLst/>
              <a:rect l="l" t="t" r="r" b="b"/>
              <a:pathLst>
                <a:path w="2648" h="2649" extrusionOk="0">
                  <a:moveTo>
                    <a:pt x="1324" y="884"/>
                  </a:moveTo>
                  <a:cubicBezTo>
                    <a:pt x="1567" y="884"/>
                    <a:pt x="1766" y="1081"/>
                    <a:pt x="1766" y="1324"/>
                  </a:cubicBezTo>
                  <a:cubicBezTo>
                    <a:pt x="1766" y="1568"/>
                    <a:pt x="1567" y="1765"/>
                    <a:pt x="1324" y="1765"/>
                  </a:cubicBezTo>
                  <a:cubicBezTo>
                    <a:pt x="1081" y="1765"/>
                    <a:pt x="883" y="1568"/>
                    <a:pt x="883" y="1324"/>
                  </a:cubicBezTo>
                  <a:cubicBezTo>
                    <a:pt x="883" y="1081"/>
                    <a:pt x="1081" y="884"/>
                    <a:pt x="1324" y="884"/>
                  </a:cubicBezTo>
                  <a:close/>
                  <a:moveTo>
                    <a:pt x="1324" y="1"/>
                  </a:moveTo>
                  <a:cubicBezTo>
                    <a:pt x="594" y="1"/>
                    <a:pt x="1" y="595"/>
                    <a:pt x="1" y="1324"/>
                  </a:cubicBezTo>
                  <a:cubicBezTo>
                    <a:pt x="1" y="2054"/>
                    <a:pt x="595" y="2648"/>
                    <a:pt x="1324" y="2648"/>
                  </a:cubicBezTo>
                  <a:cubicBezTo>
                    <a:pt x="2054" y="2648"/>
                    <a:pt x="2648" y="2054"/>
                    <a:pt x="2648" y="1324"/>
                  </a:cubicBezTo>
                  <a:cubicBezTo>
                    <a:pt x="2648" y="595"/>
                    <a:pt x="2054"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4385214" y="2011945"/>
              <a:ext cx="287274" cy="210197"/>
            </a:xfrm>
            <a:custGeom>
              <a:avLst/>
              <a:gdLst/>
              <a:ahLst/>
              <a:cxnLst/>
              <a:rect l="l" t="t" r="r" b="b"/>
              <a:pathLst>
                <a:path w="10134" h="7415" extrusionOk="0">
                  <a:moveTo>
                    <a:pt x="2209" y="0"/>
                  </a:moveTo>
                  <a:cubicBezTo>
                    <a:pt x="993" y="0"/>
                    <a:pt x="3" y="991"/>
                    <a:pt x="3" y="2207"/>
                  </a:cubicBezTo>
                  <a:lnTo>
                    <a:pt x="3" y="2854"/>
                  </a:lnTo>
                  <a:cubicBezTo>
                    <a:pt x="1" y="3098"/>
                    <a:pt x="198" y="3297"/>
                    <a:pt x="443" y="3297"/>
                  </a:cubicBezTo>
                  <a:cubicBezTo>
                    <a:pt x="686" y="3297"/>
                    <a:pt x="885" y="3098"/>
                    <a:pt x="885" y="2855"/>
                  </a:cubicBezTo>
                  <a:lnTo>
                    <a:pt x="885" y="2207"/>
                  </a:lnTo>
                  <a:cubicBezTo>
                    <a:pt x="885" y="1476"/>
                    <a:pt x="1479" y="883"/>
                    <a:pt x="2208" y="883"/>
                  </a:cubicBezTo>
                  <a:lnTo>
                    <a:pt x="6412" y="883"/>
                  </a:lnTo>
                  <a:cubicBezTo>
                    <a:pt x="7143" y="883"/>
                    <a:pt x="7736" y="1477"/>
                    <a:pt x="7736" y="2207"/>
                  </a:cubicBezTo>
                  <a:lnTo>
                    <a:pt x="7736" y="5908"/>
                  </a:lnTo>
                  <a:lnTo>
                    <a:pt x="7018" y="5190"/>
                  </a:lnTo>
                  <a:cubicBezTo>
                    <a:pt x="6932" y="5104"/>
                    <a:pt x="6819" y="5061"/>
                    <a:pt x="6706" y="5061"/>
                  </a:cubicBezTo>
                  <a:cubicBezTo>
                    <a:pt x="6593" y="5061"/>
                    <a:pt x="6480" y="5104"/>
                    <a:pt x="6394" y="5190"/>
                  </a:cubicBezTo>
                  <a:cubicBezTo>
                    <a:pt x="6222" y="5362"/>
                    <a:pt x="6222" y="5642"/>
                    <a:pt x="6394" y="5814"/>
                  </a:cubicBezTo>
                  <a:lnTo>
                    <a:pt x="7865" y="7286"/>
                  </a:lnTo>
                  <a:cubicBezTo>
                    <a:pt x="7952" y="7372"/>
                    <a:pt x="8065" y="7414"/>
                    <a:pt x="8178" y="7414"/>
                  </a:cubicBezTo>
                  <a:cubicBezTo>
                    <a:pt x="8291" y="7414"/>
                    <a:pt x="8404" y="7372"/>
                    <a:pt x="8490" y="7286"/>
                  </a:cubicBezTo>
                  <a:lnTo>
                    <a:pt x="9962" y="5814"/>
                  </a:lnTo>
                  <a:cubicBezTo>
                    <a:pt x="10134" y="5642"/>
                    <a:pt x="10134" y="5362"/>
                    <a:pt x="9962" y="5190"/>
                  </a:cubicBezTo>
                  <a:cubicBezTo>
                    <a:pt x="9875" y="5104"/>
                    <a:pt x="9762" y="5061"/>
                    <a:pt x="9649" y="5061"/>
                  </a:cubicBezTo>
                  <a:cubicBezTo>
                    <a:pt x="9536" y="5061"/>
                    <a:pt x="9424" y="5104"/>
                    <a:pt x="9337" y="5190"/>
                  </a:cubicBezTo>
                  <a:lnTo>
                    <a:pt x="8620" y="5908"/>
                  </a:lnTo>
                  <a:lnTo>
                    <a:pt x="8620" y="2207"/>
                  </a:lnTo>
                  <a:cubicBezTo>
                    <a:pt x="8620" y="990"/>
                    <a:pt x="7629" y="0"/>
                    <a:pt x="6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55"/>
          <p:cNvGrpSpPr/>
          <p:nvPr/>
        </p:nvGrpSpPr>
        <p:grpSpPr>
          <a:xfrm>
            <a:off x="4685847" y="1935774"/>
            <a:ext cx="440010" cy="427055"/>
            <a:chOff x="4863210" y="2011974"/>
            <a:chExt cx="440010" cy="427055"/>
          </a:xfrm>
        </p:grpSpPr>
        <p:sp>
          <p:nvSpPr>
            <p:cNvPr id="1788" name="Google Shape;1788;p55"/>
            <p:cNvSpPr/>
            <p:nvPr/>
          </p:nvSpPr>
          <p:spPr>
            <a:xfrm>
              <a:off x="4863210" y="2011974"/>
              <a:ext cx="440010" cy="427055"/>
            </a:xfrm>
            <a:custGeom>
              <a:avLst/>
              <a:gdLst/>
              <a:ahLst/>
              <a:cxnLst/>
              <a:rect l="l" t="t" r="r" b="b"/>
              <a:pathLst>
                <a:path w="15522" h="15065" extrusionOk="0">
                  <a:moveTo>
                    <a:pt x="5982" y="883"/>
                  </a:moveTo>
                  <a:cubicBezTo>
                    <a:pt x="6622" y="883"/>
                    <a:pt x="7262" y="1127"/>
                    <a:pt x="7750" y="1614"/>
                  </a:cubicBezTo>
                  <a:lnTo>
                    <a:pt x="9311" y="3174"/>
                  </a:lnTo>
                  <a:lnTo>
                    <a:pt x="8687" y="3799"/>
                  </a:lnTo>
                  <a:lnTo>
                    <a:pt x="7055" y="2168"/>
                  </a:lnTo>
                  <a:cubicBezTo>
                    <a:pt x="6510" y="1623"/>
                    <a:pt x="5851" y="1237"/>
                    <a:pt x="5130" y="1032"/>
                  </a:cubicBezTo>
                  <a:cubicBezTo>
                    <a:pt x="5405" y="932"/>
                    <a:pt x="5693" y="883"/>
                    <a:pt x="5982" y="883"/>
                  </a:cubicBezTo>
                  <a:close/>
                  <a:moveTo>
                    <a:pt x="10351" y="3383"/>
                  </a:moveTo>
                  <a:lnTo>
                    <a:pt x="11807" y="4839"/>
                  </a:lnTo>
                  <a:lnTo>
                    <a:pt x="10351" y="6296"/>
                  </a:lnTo>
                  <a:lnTo>
                    <a:pt x="8895" y="4839"/>
                  </a:lnTo>
                  <a:lnTo>
                    <a:pt x="10351" y="3383"/>
                  </a:lnTo>
                  <a:close/>
                  <a:moveTo>
                    <a:pt x="12016" y="5880"/>
                  </a:moveTo>
                  <a:lnTo>
                    <a:pt x="13576" y="7440"/>
                  </a:lnTo>
                  <a:cubicBezTo>
                    <a:pt x="14282" y="8148"/>
                    <a:pt x="14477" y="9177"/>
                    <a:pt x="14159" y="10061"/>
                  </a:cubicBezTo>
                  <a:cubicBezTo>
                    <a:pt x="13953" y="9341"/>
                    <a:pt x="13567" y="8680"/>
                    <a:pt x="13024" y="8137"/>
                  </a:cubicBezTo>
                  <a:lnTo>
                    <a:pt x="11392" y="6503"/>
                  </a:lnTo>
                  <a:lnTo>
                    <a:pt x="12016" y="5880"/>
                  </a:lnTo>
                  <a:close/>
                  <a:moveTo>
                    <a:pt x="8687" y="5880"/>
                  </a:moveTo>
                  <a:lnTo>
                    <a:pt x="9311" y="6503"/>
                  </a:lnTo>
                  <a:lnTo>
                    <a:pt x="3947" y="11868"/>
                  </a:lnTo>
                  <a:lnTo>
                    <a:pt x="3322" y="11245"/>
                  </a:lnTo>
                  <a:lnTo>
                    <a:pt x="8687" y="5880"/>
                  </a:lnTo>
                  <a:close/>
                  <a:moveTo>
                    <a:pt x="2698" y="11868"/>
                  </a:moveTo>
                  <a:lnTo>
                    <a:pt x="3322" y="12492"/>
                  </a:lnTo>
                  <a:lnTo>
                    <a:pt x="1762" y="14052"/>
                  </a:lnTo>
                  <a:cubicBezTo>
                    <a:pt x="1676" y="14139"/>
                    <a:pt x="1563" y="14182"/>
                    <a:pt x="1450" y="14182"/>
                  </a:cubicBezTo>
                  <a:cubicBezTo>
                    <a:pt x="1337" y="14182"/>
                    <a:pt x="1224" y="14139"/>
                    <a:pt x="1138" y="14052"/>
                  </a:cubicBezTo>
                  <a:cubicBezTo>
                    <a:pt x="965" y="13880"/>
                    <a:pt x="965" y="13600"/>
                    <a:pt x="1138" y="13428"/>
                  </a:cubicBezTo>
                  <a:lnTo>
                    <a:pt x="2698" y="11868"/>
                  </a:lnTo>
                  <a:close/>
                  <a:moveTo>
                    <a:pt x="5983" y="0"/>
                  </a:moveTo>
                  <a:cubicBezTo>
                    <a:pt x="5117" y="0"/>
                    <a:pt x="4250" y="331"/>
                    <a:pt x="3590" y="991"/>
                  </a:cubicBezTo>
                  <a:cubicBezTo>
                    <a:pt x="3312" y="1269"/>
                    <a:pt x="3509" y="1746"/>
                    <a:pt x="3903" y="1746"/>
                  </a:cubicBezTo>
                  <a:cubicBezTo>
                    <a:pt x="4859" y="1746"/>
                    <a:pt x="5756" y="2117"/>
                    <a:pt x="6432" y="2792"/>
                  </a:cubicBezTo>
                  <a:lnTo>
                    <a:pt x="8064" y="4424"/>
                  </a:lnTo>
                  <a:lnTo>
                    <a:pt x="7960" y="4528"/>
                  </a:lnTo>
                  <a:cubicBezTo>
                    <a:pt x="7787" y="4700"/>
                    <a:pt x="7787" y="4979"/>
                    <a:pt x="7960" y="5152"/>
                  </a:cubicBezTo>
                  <a:lnTo>
                    <a:pt x="8064" y="5256"/>
                  </a:lnTo>
                  <a:lnTo>
                    <a:pt x="516" y="12805"/>
                  </a:lnTo>
                  <a:cubicBezTo>
                    <a:pt x="0" y="13320"/>
                    <a:pt x="0" y="14160"/>
                    <a:pt x="516" y="14678"/>
                  </a:cubicBezTo>
                  <a:cubicBezTo>
                    <a:pt x="773" y="14936"/>
                    <a:pt x="1112" y="15065"/>
                    <a:pt x="1451" y="15065"/>
                  </a:cubicBezTo>
                  <a:cubicBezTo>
                    <a:pt x="1790" y="15065"/>
                    <a:pt x="2130" y="14936"/>
                    <a:pt x="2389" y="14678"/>
                  </a:cubicBezTo>
                  <a:lnTo>
                    <a:pt x="9937" y="7129"/>
                  </a:lnTo>
                  <a:lnTo>
                    <a:pt x="10041" y="7233"/>
                  </a:lnTo>
                  <a:cubicBezTo>
                    <a:pt x="10128" y="7320"/>
                    <a:pt x="10241" y="7363"/>
                    <a:pt x="10353" y="7363"/>
                  </a:cubicBezTo>
                  <a:cubicBezTo>
                    <a:pt x="10466" y="7363"/>
                    <a:pt x="10579" y="7320"/>
                    <a:pt x="10665" y="7233"/>
                  </a:cubicBezTo>
                  <a:lnTo>
                    <a:pt x="10770" y="7129"/>
                  </a:lnTo>
                  <a:lnTo>
                    <a:pt x="12402" y="8760"/>
                  </a:lnTo>
                  <a:cubicBezTo>
                    <a:pt x="13077" y="9435"/>
                    <a:pt x="13449" y="10334"/>
                    <a:pt x="13449" y="11289"/>
                  </a:cubicBezTo>
                  <a:cubicBezTo>
                    <a:pt x="13449" y="11556"/>
                    <a:pt x="13667" y="11732"/>
                    <a:pt x="13894" y="11732"/>
                  </a:cubicBezTo>
                  <a:cubicBezTo>
                    <a:pt x="14003" y="11732"/>
                    <a:pt x="14113" y="11692"/>
                    <a:pt x="14203" y="11602"/>
                  </a:cubicBezTo>
                  <a:cubicBezTo>
                    <a:pt x="15521" y="10279"/>
                    <a:pt x="15521" y="8138"/>
                    <a:pt x="14200" y="6816"/>
                  </a:cubicBezTo>
                  <a:lnTo>
                    <a:pt x="12640" y="5256"/>
                  </a:lnTo>
                  <a:lnTo>
                    <a:pt x="12744" y="5151"/>
                  </a:lnTo>
                  <a:cubicBezTo>
                    <a:pt x="12917" y="4979"/>
                    <a:pt x="12917" y="4700"/>
                    <a:pt x="12744" y="4528"/>
                  </a:cubicBezTo>
                  <a:lnTo>
                    <a:pt x="10664" y="2448"/>
                  </a:lnTo>
                  <a:cubicBezTo>
                    <a:pt x="10578" y="2362"/>
                    <a:pt x="10465" y="2319"/>
                    <a:pt x="10352" y="2319"/>
                  </a:cubicBezTo>
                  <a:cubicBezTo>
                    <a:pt x="10239" y="2319"/>
                    <a:pt x="10126" y="2362"/>
                    <a:pt x="10040" y="2448"/>
                  </a:cubicBezTo>
                  <a:lnTo>
                    <a:pt x="9936" y="2552"/>
                  </a:lnTo>
                  <a:lnTo>
                    <a:pt x="8375" y="991"/>
                  </a:lnTo>
                  <a:cubicBezTo>
                    <a:pt x="7715" y="331"/>
                    <a:pt x="6849" y="0"/>
                    <a:pt x="5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5041941" y="2313874"/>
              <a:ext cx="191856" cy="125126"/>
            </a:xfrm>
            <a:custGeom>
              <a:avLst/>
              <a:gdLst/>
              <a:ahLst/>
              <a:cxnLst/>
              <a:rect l="l" t="t" r="r" b="b"/>
              <a:pathLst>
                <a:path w="6768" h="4414" extrusionOk="0">
                  <a:moveTo>
                    <a:pt x="2207" y="884"/>
                  </a:moveTo>
                  <a:cubicBezTo>
                    <a:pt x="2936" y="884"/>
                    <a:pt x="3530" y="1478"/>
                    <a:pt x="3530" y="2207"/>
                  </a:cubicBezTo>
                  <a:cubicBezTo>
                    <a:pt x="3530" y="2938"/>
                    <a:pt x="2938" y="3531"/>
                    <a:pt x="2207" y="3531"/>
                  </a:cubicBezTo>
                  <a:cubicBezTo>
                    <a:pt x="1476" y="3531"/>
                    <a:pt x="884" y="2937"/>
                    <a:pt x="884" y="2207"/>
                  </a:cubicBezTo>
                  <a:cubicBezTo>
                    <a:pt x="884" y="1477"/>
                    <a:pt x="1477" y="884"/>
                    <a:pt x="2207" y="884"/>
                  </a:cubicBezTo>
                  <a:close/>
                  <a:moveTo>
                    <a:pt x="4561" y="884"/>
                  </a:moveTo>
                  <a:cubicBezTo>
                    <a:pt x="5291" y="884"/>
                    <a:pt x="5885" y="1478"/>
                    <a:pt x="5885" y="2207"/>
                  </a:cubicBezTo>
                  <a:cubicBezTo>
                    <a:pt x="5885" y="2938"/>
                    <a:pt x="5290" y="3531"/>
                    <a:pt x="4561" y="3531"/>
                  </a:cubicBezTo>
                  <a:cubicBezTo>
                    <a:pt x="4383" y="3531"/>
                    <a:pt x="4208" y="3495"/>
                    <a:pt x="4046" y="3426"/>
                  </a:cubicBezTo>
                  <a:cubicBezTo>
                    <a:pt x="4280" y="3076"/>
                    <a:pt x="4414" y="2658"/>
                    <a:pt x="4414" y="2207"/>
                  </a:cubicBezTo>
                  <a:cubicBezTo>
                    <a:pt x="4414" y="1758"/>
                    <a:pt x="4278" y="1338"/>
                    <a:pt x="4046" y="989"/>
                  </a:cubicBezTo>
                  <a:cubicBezTo>
                    <a:pt x="4209" y="920"/>
                    <a:pt x="4384" y="884"/>
                    <a:pt x="4561" y="884"/>
                  </a:cubicBezTo>
                  <a:close/>
                  <a:moveTo>
                    <a:pt x="2207" y="1"/>
                  </a:moveTo>
                  <a:cubicBezTo>
                    <a:pt x="990" y="1"/>
                    <a:pt x="1" y="992"/>
                    <a:pt x="1" y="2207"/>
                  </a:cubicBezTo>
                  <a:cubicBezTo>
                    <a:pt x="1" y="3425"/>
                    <a:pt x="992" y="4414"/>
                    <a:pt x="2207" y="4414"/>
                  </a:cubicBezTo>
                  <a:cubicBezTo>
                    <a:pt x="2640" y="4414"/>
                    <a:pt x="3043" y="4287"/>
                    <a:pt x="3385" y="4071"/>
                  </a:cubicBezTo>
                  <a:cubicBezTo>
                    <a:pt x="3736" y="4294"/>
                    <a:pt x="4143" y="4414"/>
                    <a:pt x="4561" y="4414"/>
                  </a:cubicBezTo>
                  <a:cubicBezTo>
                    <a:pt x="5778" y="4414"/>
                    <a:pt x="6767" y="3423"/>
                    <a:pt x="6767" y="2207"/>
                  </a:cubicBezTo>
                  <a:cubicBezTo>
                    <a:pt x="6767" y="991"/>
                    <a:pt x="5778" y="1"/>
                    <a:pt x="4561" y="1"/>
                  </a:cubicBezTo>
                  <a:cubicBezTo>
                    <a:pt x="4142" y="1"/>
                    <a:pt x="3735" y="121"/>
                    <a:pt x="3385" y="344"/>
                  </a:cubicBezTo>
                  <a:cubicBezTo>
                    <a:pt x="3045" y="127"/>
                    <a:pt x="2640" y="1"/>
                    <a:pt x="2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5091974" y="2363908"/>
              <a:ext cx="25031" cy="25059"/>
            </a:xfrm>
            <a:custGeom>
              <a:avLst/>
              <a:gdLst/>
              <a:ahLst/>
              <a:cxnLst/>
              <a:rect l="l" t="t" r="r" b="b"/>
              <a:pathLst>
                <a:path w="883" h="884" extrusionOk="0">
                  <a:moveTo>
                    <a:pt x="442" y="1"/>
                  </a:moveTo>
                  <a:cubicBezTo>
                    <a:pt x="198" y="1"/>
                    <a:pt x="0" y="198"/>
                    <a:pt x="0" y="442"/>
                  </a:cubicBezTo>
                  <a:cubicBezTo>
                    <a:pt x="0" y="686"/>
                    <a:pt x="198" y="884"/>
                    <a:pt x="442" y="884"/>
                  </a:cubicBezTo>
                  <a:cubicBezTo>
                    <a:pt x="686" y="884"/>
                    <a:pt x="882" y="686"/>
                    <a:pt x="882" y="442"/>
                  </a:cubicBezTo>
                  <a:cubicBezTo>
                    <a:pt x="882" y="198"/>
                    <a:pt x="68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55"/>
          <p:cNvGrpSpPr/>
          <p:nvPr/>
        </p:nvGrpSpPr>
        <p:grpSpPr>
          <a:xfrm>
            <a:off x="5367992" y="1935717"/>
            <a:ext cx="397772" cy="427083"/>
            <a:chOff x="5434667" y="2011917"/>
            <a:chExt cx="397772" cy="427083"/>
          </a:xfrm>
        </p:grpSpPr>
        <p:sp>
          <p:nvSpPr>
            <p:cNvPr id="1792" name="Google Shape;1792;p55"/>
            <p:cNvSpPr/>
            <p:nvPr/>
          </p:nvSpPr>
          <p:spPr>
            <a:xfrm>
              <a:off x="5434667" y="2011917"/>
              <a:ext cx="397772" cy="427083"/>
            </a:xfrm>
            <a:custGeom>
              <a:avLst/>
              <a:gdLst/>
              <a:ahLst/>
              <a:cxnLst/>
              <a:rect l="l" t="t" r="r" b="b"/>
              <a:pathLst>
                <a:path w="14032" h="15066" extrusionOk="0">
                  <a:moveTo>
                    <a:pt x="7016" y="884"/>
                  </a:moveTo>
                  <a:cubicBezTo>
                    <a:pt x="8395" y="884"/>
                    <a:pt x="9517" y="2006"/>
                    <a:pt x="9517" y="3385"/>
                  </a:cubicBezTo>
                  <a:cubicBezTo>
                    <a:pt x="9517" y="4132"/>
                    <a:pt x="9185" y="4836"/>
                    <a:pt x="8606" y="5312"/>
                  </a:cubicBezTo>
                  <a:cubicBezTo>
                    <a:pt x="8232" y="5620"/>
                    <a:pt x="7984" y="6031"/>
                    <a:pt x="7896" y="6474"/>
                  </a:cubicBezTo>
                  <a:lnTo>
                    <a:pt x="7456" y="6474"/>
                  </a:lnTo>
                  <a:lnTo>
                    <a:pt x="7456" y="4156"/>
                  </a:lnTo>
                  <a:lnTo>
                    <a:pt x="8210" y="3402"/>
                  </a:lnTo>
                  <a:cubicBezTo>
                    <a:pt x="8382" y="3230"/>
                    <a:pt x="8382" y="2950"/>
                    <a:pt x="8210" y="2778"/>
                  </a:cubicBezTo>
                  <a:cubicBezTo>
                    <a:pt x="8124" y="2692"/>
                    <a:pt x="8011" y="2648"/>
                    <a:pt x="7898" y="2648"/>
                  </a:cubicBezTo>
                  <a:cubicBezTo>
                    <a:pt x="7785" y="2648"/>
                    <a:pt x="7672" y="2692"/>
                    <a:pt x="7585" y="2778"/>
                  </a:cubicBezTo>
                  <a:lnTo>
                    <a:pt x="7015" y="3349"/>
                  </a:lnTo>
                  <a:lnTo>
                    <a:pt x="6444" y="2778"/>
                  </a:lnTo>
                  <a:cubicBezTo>
                    <a:pt x="6358" y="2692"/>
                    <a:pt x="6245" y="2648"/>
                    <a:pt x="6132" y="2648"/>
                  </a:cubicBezTo>
                  <a:cubicBezTo>
                    <a:pt x="6019" y="2648"/>
                    <a:pt x="5906" y="2692"/>
                    <a:pt x="5819" y="2778"/>
                  </a:cubicBezTo>
                  <a:cubicBezTo>
                    <a:pt x="5647" y="2950"/>
                    <a:pt x="5647" y="3230"/>
                    <a:pt x="5819" y="3402"/>
                  </a:cubicBezTo>
                  <a:lnTo>
                    <a:pt x="6574" y="4156"/>
                  </a:lnTo>
                  <a:lnTo>
                    <a:pt x="6574" y="6474"/>
                  </a:lnTo>
                  <a:lnTo>
                    <a:pt x="6133" y="6474"/>
                  </a:lnTo>
                  <a:cubicBezTo>
                    <a:pt x="6046" y="6031"/>
                    <a:pt x="5798" y="5620"/>
                    <a:pt x="5423" y="5312"/>
                  </a:cubicBezTo>
                  <a:cubicBezTo>
                    <a:pt x="4846" y="4836"/>
                    <a:pt x="4515" y="4133"/>
                    <a:pt x="4515" y="3385"/>
                  </a:cubicBezTo>
                  <a:cubicBezTo>
                    <a:pt x="4515" y="2006"/>
                    <a:pt x="5637" y="884"/>
                    <a:pt x="7016" y="884"/>
                  </a:cubicBezTo>
                  <a:close/>
                  <a:moveTo>
                    <a:pt x="7861" y="7358"/>
                  </a:moveTo>
                  <a:lnTo>
                    <a:pt x="7861" y="7799"/>
                  </a:lnTo>
                  <a:cubicBezTo>
                    <a:pt x="7861" y="7879"/>
                    <a:pt x="7795" y="7945"/>
                    <a:pt x="7715" y="7945"/>
                  </a:cubicBezTo>
                  <a:lnTo>
                    <a:pt x="6317" y="7945"/>
                  </a:lnTo>
                  <a:cubicBezTo>
                    <a:pt x="6236" y="7945"/>
                    <a:pt x="6171" y="7879"/>
                    <a:pt x="6171" y="7799"/>
                  </a:cubicBezTo>
                  <a:lnTo>
                    <a:pt x="6171" y="7358"/>
                  </a:lnTo>
                  <a:close/>
                  <a:moveTo>
                    <a:pt x="8719" y="8027"/>
                  </a:moveTo>
                  <a:lnTo>
                    <a:pt x="10468" y="8681"/>
                  </a:lnTo>
                  <a:lnTo>
                    <a:pt x="7016" y="9976"/>
                  </a:lnTo>
                  <a:lnTo>
                    <a:pt x="3564" y="8681"/>
                  </a:lnTo>
                  <a:lnTo>
                    <a:pt x="5313" y="8027"/>
                  </a:lnTo>
                  <a:cubicBezTo>
                    <a:pt x="5417" y="8486"/>
                    <a:pt x="5828" y="8829"/>
                    <a:pt x="6317" y="8829"/>
                  </a:cubicBezTo>
                  <a:lnTo>
                    <a:pt x="7715" y="8829"/>
                  </a:lnTo>
                  <a:cubicBezTo>
                    <a:pt x="8205" y="8829"/>
                    <a:pt x="8615" y="8486"/>
                    <a:pt x="8719" y="8027"/>
                  </a:cubicBezTo>
                  <a:close/>
                  <a:moveTo>
                    <a:pt x="2394" y="9185"/>
                  </a:moveTo>
                  <a:lnTo>
                    <a:pt x="6151" y="10594"/>
                  </a:lnTo>
                  <a:lnTo>
                    <a:pt x="5165" y="11414"/>
                  </a:lnTo>
                  <a:lnTo>
                    <a:pt x="1408" y="10007"/>
                  </a:lnTo>
                  <a:lnTo>
                    <a:pt x="2394" y="9185"/>
                  </a:lnTo>
                  <a:close/>
                  <a:moveTo>
                    <a:pt x="11637" y="9185"/>
                  </a:moveTo>
                  <a:lnTo>
                    <a:pt x="12622" y="10007"/>
                  </a:lnTo>
                  <a:lnTo>
                    <a:pt x="8866" y="11414"/>
                  </a:lnTo>
                  <a:lnTo>
                    <a:pt x="7881" y="10594"/>
                  </a:lnTo>
                  <a:lnTo>
                    <a:pt x="11637" y="9185"/>
                  </a:lnTo>
                  <a:close/>
                  <a:moveTo>
                    <a:pt x="6576" y="11388"/>
                  </a:moveTo>
                  <a:lnTo>
                    <a:pt x="6576" y="13987"/>
                  </a:lnTo>
                  <a:lnTo>
                    <a:pt x="6575" y="13987"/>
                  </a:lnTo>
                  <a:lnTo>
                    <a:pt x="2750" y="12554"/>
                  </a:lnTo>
                  <a:lnTo>
                    <a:pt x="2750" y="11450"/>
                  </a:lnTo>
                  <a:lnTo>
                    <a:pt x="5097" y="12330"/>
                  </a:lnTo>
                  <a:cubicBezTo>
                    <a:pt x="5147" y="12349"/>
                    <a:pt x="5200" y="12358"/>
                    <a:pt x="5252" y="12358"/>
                  </a:cubicBezTo>
                  <a:cubicBezTo>
                    <a:pt x="5353" y="12358"/>
                    <a:pt x="5453" y="12324"/>
                    <a:pt x="5534" y="12256"/>
                  </a:cubicBezTo>
                  <a:lnTo>
                    <a:pt x="6576" y="11388"/>
                  </a:lnTo>
                  <a:close/>
                  <a:moveTo>
                    <a:pt x="7458" y="11389"/>
                  </a:moveTo>
                  <a:lnTo>
                    <a:pt x="8499" y="12257"/>
                  </a:lnTo>
                  <a:cubicBezTo>
                    <a:pt x="8580" y="12325"/>
                    <a:pt x="8681" y="12360"/>
                    <a:pt x="8783" y="12360"/>
                  </a:cubicBezTo>
                  <a:cubicBezTo>
                    <a:pt x="8835" y="12360"/>
                    <a:pt x="8887" y="12351"/>
                    <a:pt x="8937" y="12332"/>
                  </a:cubicBezTo>
                  <a:lnTo>
                    <a:pt x="11283" y="11452"/>
                  </a:lnTo>
                  <a:lnTo>
                    <a:pt x="11283" y="12554"/>
                  </a:lnTo>
                  <a:lnTo>
                    <a:pt x="11282" y="12554"/>
                  </a:lnTo>
                  <a:lnTo>
                    <a:pt x="7458" y="13987"/>
                  </a:lnTo>
                  <a:lnTo>
                    <a:pt x="7458" y="11389"/>
                  </a:lnTo>
                  <a:close/>
                  <a:moveTo>
                    <a:pt x="7016" y="0"/>
                  </a:moveTo>
                  <a:cubicBezTo>
                    <a:pt x="5150" y="0"/>
                    <a:pt x="3632" y="1518"/>
                    <a:pt x="3632" y="3384"/>
                  </a:cubicBezTo>
                  <a:cubicBezTo>
                    <a:pt x="3632" y="4396"/>
                    <a:pt x="4082" y="5347"/>
                    <a:pt x="4864" y="5993"/>
                  </a:cubicBezTo>
                  <a:cubicBezTo>
                    <a:pt x="5133" y="6215"/>
                    <a:pt x="5287" y="6520"/>
                    <a:pt x="5287" y="6830"/>
                  </a:cubicBezTo>
                  <a:lnTo>
                    <a:pt x="5287" y="7091"/>
                  </a:lnTo>
                  <a:lnTo>
                    <a:pt x="2154" y="8267"/>
                  </a:lnTo>
                  <a:cubicBezTo>
                    <a:pt x="2107" y="8285"/>
                    <a:pt x="2063" y="8310"/>
                    <a:pt x="2026" y="8341"/>
                  </a:cubicBezTo>
                  <a:lnTo>
                    <a:pt x="261" y="9813"/>
                  </a:lnTo>
                  <a:cubicBezTo>
                    <a:pt x="1" y="10029"/>
                    <a:pt x="72" y="10446"/>
                    <a:pt x="389" y="10565"/>
                  </a:cubicBezTo>
                  <a:lnTo>
                    <a:pt x="1867" y="11120"/>
                  </a:lnTo>
                  <a:lnTo>
                    <a:pt x="1867" y="12859"/>
                  </a:lnTo>
                  <a:cubicBezTo>
                    <a:pt x="1867" y="13044"/>
                    <a:pt x="1982" y="13208"/>
                    <a:pt x="2155" y="13272"/>
                  </a:cubicBezTo>
                  <a:lnTo>
                    <a:pt x="6863" y="15037"/>
                  </a:lnTo>
                  <a:cubicBezTo>
                    <a:pt x="6913" y="15056"/>
                    <a:pt x="6965" y="15066"/>
                    <a:pt x="7018" y="15066"/>
                  </a:cubicBezTo>
                  <a:cubicBezTo>
                    <a:pt x="7070" y="15066"/>
                    <a:pt x="7123" y="15056"/>
                    <a:pt x="7173" y="15037"/>
                  </a:cubicBezTo>
                  <a:lnTo>
                    <a:pt x="11881" y="13272"/>
                  </a:lnTo>
                  <a:cubicBezTo>
                    <a:pt x="12054" y="13208"/>
                    <a:pt x="12168" y="13044"/>
                    <a:pt x="12168" y="12859"/>
                  </a:cubicBezTo>
                  <a:lnTo>
                    <a:pt x="12168" y="11120"/>
                  </a:lnTo>
                  <a:lnTo>
                    <a:pt x="13647" y="10565"/>
                  </a:lnTo>
                  <a:cubicBezTo>
                    <a:pt x="13962" y="10447"/>
                    <a:pt x="14032" y="10030"/>
                    <a:pt x="13771" y="9813"/>
                  </a:cubicBezTo>
                  <a:lnTo>
                    <a:pt x="12006" y="8341"/>
                  </a:lnTo>
                  <a:cubicBezTo>
                    <a:pt x="11967" y="8310"/>
                    <a:pt x="11925" y="8285"/>
                    <a:pt x="11879" y="8267"/>
                  </a:cubicBezTo>
                  <a:lnTo>
                    <a:pt x="8745" y="7091"/>
                  </a:lnTo>
                  <a:lnTo>
                    <a:pt x="8745" y="6830"/>
                  </a:lnTo>
                  <a:cubicBezTo>
                    <a:pt x="8745" y="6520"/>
                    <a:pt x="8899" y="6214"/>
                    <a:pt x="9168" y="5993"/>
                  </a:cubicBezTo>
                  <a:cubicBezTo>
                    <a:pt x="9950" y="5347"/>
                    <a:pt x="10399" y="4396"/>
                    <a:pt x="10399" y="3384"/>
                  </a:cubicBezTo>
                  <a:cubicBezTo>
                    <a:pt x="10399" y="1518"/>
                    <a:pt x="8881" y="0"/>
                    <a:pt x="7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5754455" y="2095344"/>
              <a:ext cx="50062" cy="25059"/>
            </a:xfrm>
            <a:custGeom>
              <a:avLst/>
              <a:gdLst/>
              <a:ahLst/>
              <a:cxnLst/>
              <a:rect l="l" t="t" r="r" b="b"/>
              <a:pathLst>
                <a:path w="1766" h="884" extrusionOk="0">
                  <a:moveTo>
                    <a:pt x="442" y="1"/>
                  </a:moveTo>
                  <a:cubicBezTo>
                    <a:pt x="199" y="1"/>
                    <a:pt x="1" y="199"/>
                    <a:pt x="1" y="442"/>
                  </a:cubicBezTo>
                  <a:cubicBezTo>
                    <a:pt x="1" y="685"/>
                    <a:pt x="199" y="884"/>
                    <a:pt x="442" y="884"/>
                  </a:cubicBezTo>
                  <a:lnTo>
                    <a:pt x="1324" y="884"/>
                  </a:lnTo>
                  <a:cubicBezTo>
                    <a:pt x="1567" y="884"/>
                    <a:pt x="1766" y="685"/>
                    <a:pt x="1766" y="442"/>
                  </a:cubicBezTo>
                  <a:cubicBezTo>
                    <a:pt x="1766"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5744363" y="2028642"/>
              <a:ext cx="50260" cy="37560"/>
            </a:xfrm>
            <a:custGeom>
              <a:avLst/>
              <a:gdLst/>
              <a:ahLst/>
              <a:cxnLst/>
              <a:rect l="l" t="t" r="r" b="b"/>
              <a:pathLst>
                <a:path w="1773" h="1325" extrusionOk="0">
                  <a:moveTo>
                    <a:pt x="1268" y="0"/>
                  </a:moveTo>
                  <a:cubicBezTo>
                    <a:pt x="1193" y="0"/>
                    <a:pt x="1118" y="19"/>
                    <a:pt x="1048" y="59"/>
                  </a:cubicBezTo>
                  <a:lnTo>
                    <a:pt x="285" y="500"/>
                  </a:lnTo>
                  <a:cubicBezTo>
                    <a:pt x="73" y="623"/>
                    <a:pt x="1" y="892"/>
                    <a:pt x="122" y="1103"/>
                  </a:cubicBezTo>
                  <a:cubicBezTo>
                    <a:pt x="205" y="1245"/>
                    <a:pt x="354" y="1324"/>
                    <a:pt x="507" y="1324"/>
                  </a:cubicBezTo>
                  <a:cubicBezTo>
                    <a:pt x="582" y="1324"/>
                    <a:pt x="657" y="1305"/>
                    <a:pt x="726" y="1266"/>
                  </a:cubicBezTo>
                  <a:lnTo>
                    <a:pt x="1490" y="824"/>
                  </a:lnTo>
                  <a:cubicBezTo>
                    <a:pt x="1701" y="702"/>
                    <a:pt x="1773" y="432"/>
                    <a:pt x="1653" y="221"/>
                  </a:cubicBezTo>
                  <a:cubicBezTo>
                    <a:pt x="1570" y="79"/>
                    <a:pt x="1421"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5744363" y="2149516"/>
              <a:ext cx="50260" cy="37617"/>
            </a:xfrm>
            <a:custGeom>
              <a:avLst/>
              <a:gdLst/>
              <a:ahLst/>
              <a:cxnLst/>
              <a:rect l="l" t="t" r="r" b="b"/>
              <a:pathLst>
                <a:path w="1773" h="1327" extrusionOk="0">
                  <a:moveTo>
                    <a:pt x="504" y="1"/>
                  </a:moveTo>
                  <a:cubicBezTo>
                    <a:pt x="352" y="1"/>
                    <a:pt x="203" y="80"/>
                    <a:pt x="121" y="223"/>
                  </a:cubicBezTo>
                  <a:cubicBezTo>
                    <a:pt x="1" y="434"/>
                    <a:pt x="73" y="704"/>
                    <a:pt x="284" y="826"/>
                  </a:cubicBezTo>
                  <a:lnTo>
                    <a:pt x="1047" y="1268"/>
                  </a:lnTo>
                  <a:cubicBezTo>
                    <a:pt x="1117" y="1308"/>
                    <a:pt x="1193" y="1327"/>
                    <a:pt x="1267" y="1327"/>
                  </a:cubicBezTo>
                  <a:cubicBezTo>
                    <a:pt x="1420" y="1327"/>
                    <a:pt x="1569" y="1247"/>
                    <a:pt x="1651" y="1105"/>
                  </a:cubicBezTo>
                  <a:cubicBezTo>
                    <a:pt x="1773" y="894"/>
                    <a:pt x="1701" y="624"/>
                    <a:pt x="1489" y="502"/>
                  </a:cubicBezTo>
                  <a:lnTo>
                    <a:pt x="724" y="60"/>
                  </a:lnTo>
                  <a:cubicBezTo>
                    <a:pt x="655" y="20"/>
                    <a:pt x="57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5462561" y="2095344"/>
              <a:ext cx="50062" cy="25059"/>
            </a:xfrm>
            <a:custGeom>
              <a:avLst/>
              <a:gdLst/>
              <a:ahLst/>
              <a:cxnLst/>
              <a:rect l="l" t="t" r="r" b="b"/>
              <a:pathLst>
                <a:path w="1766" h="884" extrusionOk="0">
                  <a:moveTo>
                    <a:pt x="441" y="1"/>
                  </a:moveTo>
                  <a:cubicBezTo>
                    <a:pt x="198" y="1"/>
                    <a:pt x="0" y="199"/>
                    <a:pt x="0" y="442"/>
                  </a:cubicBezTo>
                  <a:cubicBezTo>
                    <a:pt x="0" y="685"/>
                    <a:pt x="197" y="884"/>
                    <a:pt x="441" y="884"/>
                  </a:cubicBezTo>
                  <a:lnTo>
                    <a:pt x="1324" y="884"/>
                  </a:lnTo>
                  <a:cubicBezTo>
                    <a:pt x="1567" y="884"/>
                    <a:pt x="1765" y="685"/>
                    <a:pt x="1765" y="442"/>
                  </a:cubicBezTo>
                  <a:cubicBezTo>
                    <a:pt x="1765"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5472483" y="2028585"/>
              <a:ext cx="50260" cy="37589"/>
            </a:xfrm>
            <a:custGeom>
              <a:avLst/>
              <a:gdLst/>
              <a:ahLst/>
              <a:cxnLst/>
              <a:rect l="l" t="t" r="r" b="b"/>
              <a:pathLst>
                <a:path w="1773" h="1326" extrusionOk="0">
                  <a:moveTo>
                    <a:pt x="503" y="0"/>
                  </a:moveTo>
                  <a:cubicBezTo>
                    <a:pt x="351" y="0"/>
                    <a:pt x="203" y="79"/>
                    <a:pt x="121" y="221"/>
                  </a:cubicBezTo>
                  <a:cubicBezTo>
                    <a:pt x="0" y="434"/>
                    <a:pt x="72" y="704"/>
                    <a:pt x="283" y="825"/>
                  </a:cubicBezTo>
                  <a:lnTo>
                    <a:pt x="1047" y="1266"/>
                  </a:lnTo>
                  <a:cubicBezTo>
                    <a:pt x="1117" y="1306"/>
                    <a:pt x="1193" y="1325"/>
                    <a:pt x="1268" y="1325"/>
                  </a:cubicBezTo>
                  <a:cubicBezTo>
                    <a:pt x="1420" y="1325"/>
                    <a:pt x="1569" y="1246"/>
                    <a:pt x="1650" y="1104"/>
                  </a:cubicBezTo>
                  <a:cubicBezTo>
                    <a:pt x="1773" y="893"/>
                    <a:pt x="1700" y="623"/>
                    <a:pt x="1488" y="501"/>
                  </a:cubicBezTo>
                  <a:lnTo>
                    <a:pt x="724" y="60"/>
                  </a:lnTo>
                  <a:cubicBezTo>
                    <a:pt x="654" y="19"/>
                    <a:pt x="578" y="0"/>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5472483" y="2149572"/>
              <a:ext cx="50232" cy="37560"/>
            </a:xfrm>
            <a:custGeom>
              <a:avLst/>
              <a:gdLst/>
              <a:ahLst/>
              <a:cxnLst/>
              <a:rect l="l" t="t" r="r" b="b"/>
              <a:pathLst>
                <a:path w="1772" h="1325" extrusionOk="0">
                  <a:moveTo>
                    <a:pt x="1267" y="1"/>
                  </a:moveTo>
                  <a:cubicBezTo>
                    <a:pt x="1192" y="1"/>
                    <a:pt x="1116" y="20"/>
                    <a:pt x="1047" y="59"/>
                  </a:cubicBezTo>
                  <a:lnTo>
                    <a:pt x="283" y="501"/>
                  </a:lnTo>
                  <a:cubicBezTo>
                    <a:pt x="72" y="623"/>
                    <a:pt x="0" y="893"/>
                    <a:pt x="121" y="1104"/>
                  </a:cubicBezTo>
                  <a:cubicBezTo>
                    <a:pt x="203" y="1246"/>
                    <a:pt x="352" y="1325"/>
                    <a:pt x="505" y="1325"/>
                  </a:cubicBezTo>
                  <a:cubicBezTo>
                    <a:pt x="579" y="1325"/>
                    <a:pt x="655" y="1306"/>
                    <a:pt x="724" y="1267"/>
                  </a:cubicBezTo>
                  <a:lnTo>
                    <a:pt x="1488" y="825"/>
                  </a:lnTo>
                  <a:cubicBezTo>
                    <a:pt x="1699" y="703"/>
                    <a:pt x="1772" y="433"/>
                    <a:pt x="1650" y="222"/>
                  </a:cubicBezTo>
                  <a:cubicBezTo>
                    <a:pt x="1569" y="80"/>
                    <a:pt x="1420" y="1"/>
                    <a:pt x="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5"/>
          <p:cNvGrpSpPr/>
          <p:nvPr/>
        </p:nvGrpSpPr>
        <p:grpSpPr>
          <a:xfrm>
            <a:off x="6028748" y="1935745"/>
            <a:ext cx="427055" cy="427083"/>
            <a:chOff x="5914448" y="2011945"/>
            <a:chExt cx="427055" cy="427083"/>
          </a:xfrm>
        </p:grpSpPr>
        <p:sp>
          <p:nvSpPr>
            <p:cNvPr id="1800" name="Google Shape;1800;p55"/>
            <p:cNvSpPr/>
            <p:nvPr/>
          </p:nvSpPr>
          <p:spPr>
            <a:xfrm>
              <a:off x="6291470" y="2145377"/>
              <a:ext cx="50033" cy="25059"/>
            </a:xfrm>
            <a:custGeom>
              <a:avLst/>
              <a:gdLst/>
              <a:ahLst/>
              <a:cxnLst/>
              <a:rect l="l" t="t" r="r" b="b"/>
              <a:pathLst>
                <a:path w="1765" h="884" extrusionOk="0">
                  <a:moveTo>
                    <a:pt x="442" y="1"/>
                  </a:moveTo>
                  <a:cubicBezTo>
                    <a:pt x="199" y="1"/>
                    <a:pt x="0" y="198"/>
                    <a:pt x="0" y="442"/>
                  </a:cubicBezTo>
                  <a:cubicBezTo>
                    <a:pt x="0" y="685"/>
                    <a:pt x="199" y="884"/>
                    <a:pt x="442" y="884"/>
                  </a:cubicBezTo>
                  <a:lnTo>
                    <a:pt x="1325" y="884"/>
                  </a:lnTo>
                  <a:cubicBezTo>
                    <a:pt x="1567" y="884"/>
                    <a:pt x="1765" y="685"/>
                    <a:pt x="1765" y="442"/>
                  </a:cubicBezTo>
                  <a:cubicBezTo>
                    <a:pt x="1765" y="198"/>
                    <a:pt x="1567"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6281322" y="2061979"/>
              <a:ext cx="50260" cy="37560"/>
            </a:xfrm>
            <a:custGeom>
              <a:avLst/>
              <a:gdLst/>
              <a:ahLst/>
              <a:cxnLst/>
              <a:rect l="l" t="t" r="r" b="b"/>
              <a:pathLst>
                <a:path w="1773" h="1325" extrusionOk="0">
                  <a:moveTo>
                    <a:pt x="1268" y="0"/>
                  </a:moveTo>
                  <a:cubicBezTo>
                    <a:pt x="1193" y="0"/>
                    <a:pt x="1117" y="19"/>
                    <a:pt x="1048" y="59"/>
                  </a:cubicBezTo>
                  <a:lnTo>
                    <a:pt x="284" y="499"/>
                  </a:lnTo>
                  <a:cubicBezTo>
                    <a:pt x="73" y="622"/>
                    <a:pt x="1" y="893"/>
                    <a:pt x="121" y="1104"/>
                  </a:cubicBezTo>
                  <a:cubicBezTo>
                    <a:pt x="203" y="1245"/>
                    <a:pt x="352" y="1324"/>
                    <a:pt x="506" y="1324"/>
                  </a:cubicBezTo>
                  <a:cubicBezTo>
                    <a:pt x="580" y="1324"/>
                    <a:pt x="656" y="1305"/>
                    <a:pt x="725" y="1265"/>
                  </a:cubicBezTo>
                  <a:lnTo>
                    <a:pt x="1489" y="824"/>
                  </a:lnTo>
                  <a:cubicBezTo>
                    <a:pt x="1700" y="702"/>
                    <a:pt x="1772" y="432"/>
                    <a:pt x="1652" y="221"/>
                  </a:cubicBezTo>
                  <a:cubicBezTo>
                    <a:pt x="1570" y="79"/>
                    <a:pt x="1421"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6281322" y="2216302"/>
              <a:ext cx="50288" cy="37589"/>
            </a:xfrm>
            <a:custGeom>
              <a:avLst/>
              <a:gdLst/>
              <a:ahLst/>
              <a:cxnLst/>
              <a:rect l="l" t="t" r="r" b="b"/>
              <a:pathLst>
                <a:path w="1774" h="1326" extrusionOk="0">
                  <a:moveTo>
                    <a:pt x="506" y="0"/>
                  </a:moveTo>
                  <a:cubicBezTo>
                    <a:pt x="353" y="0"/>
                    <a:pt x="205" y="80"/>
                    <a:pt x="123" y="222"/>
                  </a:cubicBezTo>
                  <a:cubicBezTo>
                    <a:pt x="1" y="433"/>
                    <a:pt x="73" y="703"/>
                    <a:pt x="285" y="826"/>
                  </a:cubicBezTo>
                  <a:lnTo>
                    <a:pt x="1050" y="1266"/>
                  </a:lnTo>
                  <a:cubicBezTo>
                    <a:pt x="1119" y="1307"/>
                    <a:pt x="1195" y="1326"/>
                    <a:pt x="1270" y="1326"/>
                  </a:cubicBezTo>
                  <a:cubicBezTo>
                    <a:pt x="1423" y="1326"/>
                    <a:pt x="1571" y="1247"/>
                    <a:pt x="1653" y="1105"/>
                  </a:cubicBezTo>
                  <a:cubicBezTo>
                    <a:pt x="1773" y="893"/>
                    <a:pt x="1701" y="622"/>
                    <a:pt x="1490" y="502"/>
                  </a:cubicBezTo>
                  <a:lnTo>
                    <a:pt x="726" y="60"/>
                  </a:lnTo>
                  <a:cubicBezTo>
                    <a:pt x="657" y="20"/>
                    <a:pt x="581"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5914448" y="2145405"/>
              <a:ext cx="50062" cy="25059"/>
            </a:xfrm>
            <a:custGeom>
              <a:avLst/>
              <a:gdLst/>
              <a:ahLst/>
              <a:cxnLst/>
              <a:rect l="l" t="t" r="r" b="b"/>
              <a:pathLst>
                <a:path w="1766" h="884" extrusionOk="0">
                  <a:moveTo>
                    <a:pt x="441" y="1"/>
                  </a:moveTo>
                  <a:cubicBezTo>
                    <a:pt x="198" y="1"/>
                    <a:pt x="1" y="199"/>
                    <a:pt x="1" y="442"/>
                  </a:cubicBezTo>
                  <a:cubicBezTo>
                    <a:pt x="1" y="685"/>
                    <a:pt x="198" y="884"/>
                    <a:pt x="441" y="884"/>
                  </a:cubicBezTo>
                  <a:lnTo>
                    <a:pt x="1324" y="884"/>
                  </a:lnTo>
                  <a:cubicBezTo>
                    <a:pt x="1567" y="884"/>
                    <a:pt x="1766" y="685"/>
                    <a:pt x="1766" y="442"/>
                  </a:cubicBezTo>
                  <a:cubicBezTo>
                    <a:pt x="1766"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5924370" y="2061979"/>
              <a:ext cx="50260" cy="37589"/>
            </a:xfrm>
            <a:custGeom>
              <a:avLst/>
              <a:gdLst/>
              <a:ahLst/>
              <a:cxnLst/>
              <a:rect l="l" t="t" r="r" b="b"/>
              <a:pathLst>
                <a:path w="1773" h="1326" extrusionOk="0">
                  <a:moveTo>
                    <a:pt x="505" y="0"/>
                  </a:moveTo>
                  <a:cubicBezTo>
                    <a:pt x="353" y="0"/>
                    <a:pt x="204" y="80"/>
                    <a:pt x="122" y="222"/>
                  </a:cubicBezTo>
                  <a:cubicBezTo>
                    <a:pt x="1" y="433"/>
                    <a:pt x="73" y="703"/>
                    <a:pt x="285" y="826"/>
                  </a:cubicBezTo>
                  <a:lnTo>
                    <a:pt x="1048" y="1266"/>
                  </a:lnTo>
                  <a:cubicBezTo>
                    <a:pt x="1118" y="1307"/>
                    <a:pt x="1194" y="1326"/>
                    <a:pt x="1269" y="1326"/>
                  </a:cubicBezTo>
                  <a:cubicBezTo>
                    <a:pt x="1422" y="1326"/>
                    <a:pt x="1570" y="1247"/>
                    <a:pt x="1652" y="1105"/>
                  </a:cubicBezTo>
                  <a:cubicBezTo>
                    <a:pt x="1773" y="894"/>
                    <a:pt x="1701" y="623"/>
                    <a:pt x="1490" y="502"/>
                  </a:cubicBezTo>
                  <a:lnTo>
                    <a:pt x="726" y="60"/>
                  </a:lnTo>
                  <a:cubicBezTo>
                    <a:pt x="656" y="20"/>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5924370" y="2216302"/>
              <a:ext cx="50232" cy="37589"/>
            </a:xfrm>
            <a:custGeom>
              <a:avLst/>
              <a:gdLst/>
              <a:ahLst/>
              <a:cxnLst/>
              <a:rect l="l" t="t" r="r" b="b"/>
              <a:pathLst>
                <a:path w="1772" h="1326" extrusionOk="0">
                  <a:moveTo>
                    <a:pt x="1269" y="0"/>
                  </a:moveTo>
                  <a:cubicBezTo>
                    <a:pt x="1193" y="0"/>
                    <a:pt x="1117" y="20"/>
                    <a:pt x="1047" y="60"/>
                  </a:cubicBezTo>
                  <a:lnTo>
                    <a:pt x="284" y="502"/>
                  </a:lnTo>
                  <a:cubicBezTo>
                    <a:pt x="73" y="623"/>
                    <a:pt x="1" y="894"/>
                    <a:pt x="121" y="1105"/>
                  </a:cubicBezTo>
                  <a:cubicBezTo>
                    <a:pt x="203" y="1246"/>
                    <a:pt x="352" y="1325"/>
                    <a:pt x="504" y="1325"/>
                  </a:cubicBezTo>
                  <a:cubicBezTo>
                    <a:pt x="579" y="1325"/>
                    <a:pt x="655" y="1306"/>
                    <a:pt x="724" y="1266"/>
                  </a:cubicBezTo>
                  <a:lnTo>
                    <a:pt x="1489" y="826"/>
                  </a:lnTo>
                  <a:cubicBezTo>
                    <a:pt x="1700" y="703"/>
                    <a:pt x="1772" y="433"/>
                    <a:pt x="1650" y="222"/>
                  </a:cubicBezTo>
                  <a:cubicBezTo>
                    <a:pt x="1569" y="80"/>
                    <a:pt x="1421"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5982001" y="2011945"/>
              <a:ext cx="291951" cy="427083"/>
            </a:xfrm>
            <a:custGeom>
              <a:avLst/>
              <a:gdLst/>
              <a:ahLst/>
              <a:cxnLst/>
              <a:rect l="l" t="t" r="r" b="b"/>
              <a:pathLst>
                <a:path w="10299" h="15066" extrusionOk="0">
                  <a:moveTo>
                    <a:pt x="5149" y="2830"/>
                  </a:moveTo>
                  <a:lnTo>
                    <a:pt x="5254" y="2935"/>
                  </a:lnTo>
                  <a:cubicBezTo>
                    <a:pt x="5770" y="3452"/>
                    <a:pt x="5770" y="4292"/>
                    <a:pt x="5254" y="4808"/>
                  </a:cubicBezTo>
                  <a:lnTo>
                    <a:pt x="5149" y="4912"/>
                  </a:lnTo>
                  <a:lnTo>
                    <a:pt x="5045" y="4808"/>
                  </a:lnTo>
                  <a:cubicBezTo>
                    <a:pt x="4529" y="4292"/>
                    <a:pt x="4529" y="3452"/>
                    <a:pt x="5045" y="2935"/>
                  </a:cubicBezTo>
                  <a:lnTo>
                    <a:pt x="5149" y="2830"/>
                  </a:lnTo>
                  <a:close/>
                  <a:moveTo>
                    <a:pt x="3384" y="6474"/>
                  </a:moveTo>
                  <a:cubicBezTo>
                    <a:pt x="4115" y="6474"/>
                    <a:pt x="4708" y="7068"/>
                    <a:pt x="4708" y="7798"/>
                  </a:cubicBezTo>
                  <a:lnTo>
                    <a:pt x="4708" y="7944"/>
                  </a:lnTo>
                  <a:lnTo>
                    <a:pt x="4561" y="7944"/>
                  </a:lnTo>
                  <a:cubicBezTo>
                    <a:pt x="3830" y="7944"/>
                    <a:pt x="3238" y="7350"/>
                    <a:pt x="3238" y="6621"/>
                  </a:cubicBezTo>
                  <a:lnTo>
                    <a:pt x="3238" y="6474"/>
                  </a:lnTo>
                  <a:close/>
                  <a:moveTo>
                    <a:pt x="7061" y="6474"/>
                  </a:moveTo>
                  <a:lnTo>
                    <a:pt x="7061" y="6621"/>
                  </a:lnTo>
                  <a:cubicBezTo>
                    <a:pt x="7061" y="7351"/>
                    <a:pt x="6466" y="7944"/>
                    <a:pt x="5737" y="7944"/>
                  </a:cubicBezTo>
                  <a:lnTo>
                    <a:pt x="5590" y="7944"/>
                  </a:lnTo>
                  <a:lnTo>
                    <a:pt x="5590" y="7798"/>
                  </a:lnTo>
                  <a:cubicBezTo>
                    <a:pt x="5590" y="7067"/>
                    <a:pt x="6185" y="6474"/>
                    <a:pt x="6914" y="6474"/>
                  </a:cubicBezTo>
                  <a:close/>
                  <a:moveTo>
                    <a:pt x="5153" y="882"/>
                  </a:moveTo>
                  <a:cubicBezTo>
                    <a:pt x="7505" y="882"/>
                    <a:pt x="9420" y="2797"/>
                    <a:pt x="9420" y="5149"/>
                  </a:cubicBezTo>
                  <a:cubicBezTo>
                    <a:pt x="9417" y="6369"/>
                    <a:pt x="8892" y="7532"/>
                    <a:pt x="7978" y="8340"/>
                  </a:cubicBezTo>
                  <a:cubicBezTo>
                    <a:pt x="7319" y="8923"/>
                    <a:pt x="6902" y="9728"/>
                    <a:pt x="6795" y="10593"/>
                  </a:cubicBezTo>
                  <a:lnTo>
                    <a:pt x="5591" y="10593"/>
                  </a:lnTo>
                  <a:lnTo>
                    <a:pt x="5591" y="8828"/>
                  </a:lnTo>
                  <a:lnTo>
                    <a:pt x="5738" y="8828"/>
                  </a:lnTo>
                  <a:cubicBezTo>
                    <a:pt x="6955" y="8828"/>
                    <a:pt x="7945" y="7837"/>
                    <a:pt x="7945" y="6622"/>
                  </a:cubicBezTo>
                  <a:lnTo>
                    <a:pt x="7945" y="6034"/>
                  </a:lnTo>
                  <a:cubicBezTo>
                    <a:pt x="7945" y="5791"/>
                    <a:pt x="7746" y="5593"/>
                    <a:pt x="7503" y="5593"/>
                  </a:cubicBezTo>
                  <a:lnTo>
                    <a:pt x="6916" y="5593"/>
                  </a:lnTo>
                  <a:cubicBezTo>
                    <a:pt x="6419" y="5593"/>
                    <a:pt x="5961" y="5757"/>
                    <a:pt x="5591" y="6035"/>
                  </a:cubicBezTo>
                  <a:lnTo>
                    <a:pt x="5591" y="5719"/>
                  </a:lnTo>
                  <a:lnTo>
                    <a:pt x="5878" y="5432"/>
                  </a:lnTo>
                  <a:cubicBezTo>
                    <a:pt x="6739" y="4572"/>
                    <a:pt x="6739" y="3172"/>
                    <a:pt x="5878" y="2311"/>
                  </a:cubicBezTo>
                  <a:lnTo>
                    <a:pt x="5463" y="1895"/>
                  </a:lnTo>
                  <a:cubicBezTo>
                    <a:pt x="5377" y="1809"/>
                    <a:pt x="5264" y="1766"/>
                    <a:pt x="5151" y="1766"/>
                  </a:cubicBezTo>
                  <a:cubicBezTo>
                    <a:pt x="5038" y="1766"/>
                    <a:pt x="4925" y="1809"/>
                    <a:pt x="4839" y="1895"/>
                  </a:cubicBezTo>
                  <a:lnTo>
                    <a:pt x="4423" y="2311"/>
                  </a:lnTo>
                  <a:cubicBezTo>
                    <a:pt x="3563" y="3171"/>
                    <a:pt x="3563" y="4571"/>
                    <a:pt x="4423" y="5432"/>
                  </a:cubicBezTo>
                  <a:lnTo>
                    <a:pt x="4710" y="5719"/>
                  </a:lnTo>
                  <a:lnTo>
                    <a:pt x="4710" y="6034"/>
                  </a:lnTo>
                  <a:cubicBezTo>
                    <a:pt x="4341" y="5756"/>
                    <a:pt x="3883" y="5592"/>
                    <a:pt x="3387" y="5592"/>
                  </a:cubicBezTo>
                  <a:lnTo>
                    <a:pt x="2799" y="5592"/>
                  </a:lnTo>
                  <a:cubicBezTo>
                    <a:pt x="2555" y="5592"/>
                    <a:pt x="2358" y="5789"/>
                    <a:pt x="2358" y="6033"/>
                  </a:cubicBezTo>
                  <a:lnTo>
                    <a:pt x="2358" y="6621"/>
                  </a:lnTo>
                  <a:cubicBezTo>
                    <a:pt x="2358" y="7837"/>
                    <a:pt x="3348" y="8827"/>
                    <a:pt x="4564" y="8827"/>
                  </a:cubicBezTo>
                  <a:lnTo>
                    <a:pt x="4710" y="8827"/>
                  </a:lnTo>
                  <a:lnTo>
                    <a:pt x="4710" y="10592"/>
                  </a:lnTo>
                  <a:lnTo>
                    <a:pt x="3506" y="10592"/>
                  </a:lnTo>
                  <a:cubicBezTo>
                    <a:pt x="3399" y="9725"/>
                    <a:pt x="2981" y="8922"/>
                    <a:pt x="2324" y="8339"/>
                  </a:cubicBezTo>
                  <a:cubicBezTo>
                    <a:pt x="1410" y="7531"/>
                    <a:pt x="886" y="6368"/>
                    <a:pt x="886" y="5149"/>
                  </a:cubicBezTo>
                  <a:cubicBezTo>
                    <a:pt x="886" y="2797"/>
                    <a:pt x="2800" y="882"/>
                    <a:pt x="5153" y="882"/>
                  </a:cubicBezTo>
                  <a:close/>
                  <a:moveTo>
                    <a:pt x="6769" y="11475"/>
                  </a:moveTo>
                  <a:lnTo>
                    <a:pt x="6769" y="12271"/>
                  </a:lnTo>
                  <a:lnTo>
                    <a:pt x="6768" y="12271"/>
                  </a:lnTo>
                  <a:cubicBezTo>
                    <a:pt x="6768" y="12352"/>
                    <a:pt x="6702" y="12417"/>
                    <a:pt x="6620" y="12417"/>
                  </a:cubicBezTo>
                  <a:lnTo>
                    <a:pt x="3679" y="12417"/>
                  </a:lnTo>
                  <a:cubicBezTo>
                    <a:pt x="3598" y="12417"/>
                    <a:pt x="3532" y="12352"/>
                    <a:pt x="3532" y="12271"/>
                  </a:cubicBezTo>
                  <a:lnTo>
                    <a:pt x="3532" y="11475"/>
                  </a:lnTo>
                  <a:close/>
                  <a:moveTo>
                    <a:pt x="6180" y="13300"/>
                  </a:moveTo>
                  <a:lnTo>
                    <a:pt x="6180" y="13741"/>
                  </a:lnTo>
                  <a:cubicBezTo>
                    <a:pt x="6180" y="13984"/>
                    <a:pt x="5981" y="14182"/>
                    <a:pt x="5738" y="14182"/>
                  </a:cubicBezTo>
                  <a:lnTo>
                    <a:pt x="4561" y="14182"/>
                  </a:lnTo>
                  <a:cubicBezTo>
                    <a:pt x="4318" y="14182"/>
                    <a:pt x="4120" y="13984"/>
                    <a:pt x="4120" y="13741"/>
                  </a:cubicBezTo>
                  <a:lnTo>
                    <a:pt x="4120" y="13300"/>
                  </a:lnTo>
                  <a:close/>
                  <a:moveTo>
                    <a:pt x="5149" y="0"/>
                  </a:moveTo>
                  <a:cubicBezTo>
                    <a:pt x="2310" y="0"/>
                    <a:pt x="0" y="2311"/>
                    <a:pt x="0" y="5150"/>
                  </a:cubicBezTo>
                  <a:cubicBezTo>
                    <a:pt x="0" y="6622"/>
                    <a:pt x="633" y="8026"/>
                    <a:pt x="1735" y="9002"/>
                  </a:cubicBezTo>
                  <a:cubicBezTo>
                    <a:pt x="2316" y="9515"/>
                    <a:pt x="2647" y="10256"/>
                    <a:pt x="2647" y="11036"/>
                  </a:cubicBezTo>
                  <a:lnTo>
                    <a:pt x="2647" y="12272"/>
                  </a:lnTo>
                  <a:cubicBezTo>
                    <a:pt x="2647" y="12682"/>
                    <a:pt x="2888" y="13036"/>
                    <a:pt x="3235" y="13202"/>
                  </a:cubicBezTo>
                  <a:lnTo>
                    <a:pt x="3235" y="13742"/>
                  </a:lnTo>
                  <a:cubicBezTo>
                    <a:pt x="3235" y="14473"/>
                    <a:pt x="3829" y="15066"/>
                    <a:pt x="4559" y="15066"/>
                  </a:cubicBezTo>
                  <a:lnTo>
                    <a:pt x="5735" y="15066"/>
                  </a:lnTo>
                  <a:cubicBezTo>
                    <a:pt x="6466" y="15066"/>
                    <a:pt x="7060" y="14472"/>
                    <a:pt x="7060" y="13742"/>
                  </a:cubicBezTo>
                  <a:lnTo>
                    <a:pt x="7060" y="13202"/>
                  </a:lnTo>
                  <a:cubicBezTo>
                    <a:pt x="7407" y="13036"/>
                    <a:pt x="7648" y="12682"/>
                    <a:pt x="7648" y="12272"/>
                  </a:cubicBezTo>
                  <a:lnTo>
                    <a:pt x="7648" y="11036"/>
                  </a:lnTo>
                  <a:cubicBezTo>
                    <a:pt x="7648" y="10256"/>
                    <a:pt x="7979" y="9515"/>
                    <a:pt x="8559" y="9002"/>
                  </a:cubicBezTo>
                  <a:cubicBezTo>
                    <a:pt x="9664" y="8026"/>
                    <a:pt x="10294" y="6622"/>
                    <a:pt x="10294" y="5150"/>
                  </a:cubicBezTo>
                  <a:cubicBezTo>
                    <a:pt x="10299" y="2310"/>
                    <a:pt x="7988" y="0"/>
                    <a:pt x="5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5"/>
          <p:cNvGrpSpPr/>
          <p:nvPr/>
        </p:nvGrpSpPr>
        <p:grpSpPr>
          <a:xfrm>
            <a:off x="6702429" y="1935745"/>
            <a:ext cx="427055" cy="427055"/>
            <a:chOff x="6492879" y="2011945"/>
            <a:chExt cx="427055" cy="427055"/>
          </a:xfrm>
        </p:grpSpPr>
        <p:sp>
          <p:nvSpPr>
            <p:cNvPr id="1808" name="Google Shape;1808;p55"/>
            <p:cNvSpPr/>
            <p:nvPr/>
          </p:nvSpPr>
          <p:spPr>
            <a:xfrm>
              <a:off x="6542913" y="2129531"/>
              <a:ext cx="158519" cy="191913"/>
            </a:xfrm>
            <a:custGeom>
              <a:avLst/>
              <a:gdLst/>
              <a:ahLst/>
              <a:cxnLst/>
              <a:rect l="l" t="t" r="r" b="b"/>
              <a:pathLst>
                <a:path w="5592" h="6770" extrusionOk="0">
                  <a:moveTo>
                    <a:pt x="2795" y="964"/>
                  </a:moveTo>
                  <a:lnTo>
                    <a:pt x="4316" y="1914"/>
                  </a:lnTo>
                  <a:lnTo>
                    <a:pt x="2795" y="2865"/>
                  </a:lnTo>
                  <a:lnTo>
                    <a:pt x="1275" y="1914"/>
                  </a:lnTo>
                  <a:lnTo>
                    <a:pt x="2795" y="964"/>
                  </a:lnTo>
                  <a:close/>
                  <a:moveTo>
                    <a:pt x="883" y="2709"/>
                  </a:moveTo>
                  <a:lnTo>
                    <a:pt x="2355" y="3630"/>
                  </a:lnTo>
                  <a:lnTo>
                    <a:pt x="2355" y="5530"/>
                  </a:lnTo>
                  <a:lnTo>
                    <a:pt x="883" y="4610"/>
                  </a:lnTo>
                  <a:lnTo>
                    <a:pt x="883" y="2709"/>
                  </a:lnTo>
                  <a:close/>
                  <a:moveTo>
                    <a:pt x="4708" y="2709"/>
                  </a:moveTo>
                  <a:lnTo>
                    <a:pt x="4708" y="4612"/>
                  </a:lnTo>
                  <a:lnTo>
                    <a:pt x="3237" y="5531"/>
                  </a:lnTo>
                  <a:lnTo>
                    <a:pt x="3237" y="3630"/>
                  </a:lnTo>
                  <a:lnTo>
                    <a:pt x="4708" y="2709"/>
                  </a:lnTo>
                  <a:close/>
                  <a:moveTo>
                    <a:pt x="2796" y="1"/>
                  </a:moveTo>
                  <a:cubicBezTo>
                    <a:pt x="2715" y="1"/>
                    <a:pt x="2634" y="23"/>
                    <a:pt x="2562" y="69"/>
                  </a:cubicBezTo>
                  <a:lnTo>
                    <a:pt x="207" y="1540"/>
                  </a:lnTo>
                  <a:cubicBezTo>
                    <a:pt x="78" y="1621"/>
                    <a:pt x="0" y="1763"/>
                    <a:pt x="0" y="1914"/>
                  </a:cubicBezTo>
                  <a:lnTo>
                    <a:pt x="0" y="4856"/>
                  </a:lnTo>
                  <a:cubicBezTo>
                    <a:pt x="0" y="5009"/>
                    <a:pt x="78" y="5150"/>
                    <a:pt x="207" y="5231"/>
                  </a:cubicBezTo>
                  <a:lnTo>
                    <a:pt x="2562" y="6702"/>
                  </a:lnTo>
                  <a:cubicBezTo>
                    <a:pt x="2634" y="6748"/>
                    <a:pt x="2715" y="6769"/>
                    <a:pt x="2795" y="6769"/>
                  </a:cubicBezTo>
                  <a:cubicBezTo>
                    <a:pt x="2877" y="6769"/>
                    <a:pt x="2958" y="6748"/>
                    <a:pt x="3030" y="6702"/>
                  </a:cubicBezTo>
                  <a:lnTo>
                    <a:pt x="5383" y="5231"/>
                  </a:lnTo>
                  <a:cubicBezTo>
                    <a:pt x="5512" y="5150"/>
                    <a:pt x="5591" y="5009"/>
                    <a:pt x="5591" y="4856"/>
                  </a:cubicBezTo>
                  <a:lnTo>
                    <a:pt x="5591" y="1914"/>
                  </a:lnTo>
                  <a:cubicBezTo>
                    <a:pt x="5591" y="1762"/>
                    <a:pt x="5512" y="1620"/>
                    <a:pt x="5383" y="1540"/>
                  </a:cubicBezTo>
                  <a:lnTo>
                    <a:pt x="3030" y="69"/>
                  </a:lnTo>
                  <a:cubicBezTo>
                    <a:pt x="2958" y="23"/>
                    <a:pt x="2877" y="1"/>
                    <a:pt x="2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6492879" y="2011945"/>
              <a:ext cx="427055" cy="427055"/>
            </a:xfrm>
            <a:custGeom>
              <a:avLst/>
              <a:gdLst/>
              <a:ahLst/>
              <a:cxnLst/>
              <a:rect l="l" t="t" r="r" b="b"/>
              <a:pathLst>
                <a:path w="15065" h="15065" extrusionOk="0">
                  <a:moveTo>
                    <a:pt x="5298" y="883"/>
                  </a:moveTo>
                  <a:lnTo>
                    <a:pt x="5298" y="1619"/>
                  </a:lnTo>
                  <a:cubicBezTo>
                    <a:pt x="5298" y="1701"/>
                    <a:pt x="5232" y="1765"/>
                    <a:pt x="5151" y="1765"/>
                  </a:cubicBezTo>
                  <a:lnTo>
                    <a:pt x="3974" y="1765"/>
                  </a:lnTo>
                  <a:cubicBezTo>
                    <a:pt x="3893" y="1765"/>
                    <a:pt x="3827" y="1701"/>
                    <a:pt x="3827" y="1619"/>
                  </a:cubicBezTo>
                  <a:lnTo>
                    <a:pt x="3827" y="883"/>
                  </a:lnTo>
                  <a:close/>
                  <a:moveTo>
                    <a:pt x="13742" y="2973"/>
                  </a:moveTo>
                  <a:cubicBezTo>
                    <a:pt x="13985" y="2973"/>
                    <a:pt x="14183" y="3170"/>
                    <a:pt x="14183" y="3414"/>
                  </a:cubicBezTo>
                  <a:cubicBezTo>
                    <a:pt x="14183" y="3657"/>
                    <a:pt x="13985" y="3854"/>
                    <a:pt x="13742" y="3854"/>
                  </a:cubicBezTo>
                  <a:cubicBezTo>
                    <a:pt x="13498" y="3854"/>
                    <a:pt x="13301" y="3657"/>
                    <a:pt x="13301" y="3414"/>
                  </a:cubicBezTo>
                  <a:cubicBezTo>
                    <a:pt x="13301" y="3170"/>
                    <a:pt x="13497" y="2973"/>
                    <a:pt x="13742" y="2973"/>
                  </a:cubicBezTo>
                  <a:close/>
                  <a:moveTo>
                    <a:pt x="13742" y="7091"/>
                  </a:moveTo>
                  <a:cubicBezTo>
                    <a:pt x="13985" y="7091"/>
                    <a:pt x="14183" y="7290"/>
                    <a:pt x="14183" y="7533"/>
                  </a:cubicBezTo>
                  <a:cubicBezTo>
                    <a:pt x="14183" y="7775"/>
                    <a:pt x="13985" y="7974"/>
                    <a:pt x="13742" y="7974"/>
                  </a:cubicBezTo>
                  <a:cubicBezTo>
                    <a:pt x="13498" y="7974"/>
                    <a:pt x="13301" y="7775"/>
                    <a:pt x="13301" y="7533"/>
                  </a:cubicBezTo>
                  <a:cubicBezTo>
                    <a:pt x="13300" y="7290"/>
                    <a:pt x="13497" y="7091"/>
                    <a:pt x="13742" y="7091"/>
                  </a:cubicBezTo>
                  <a:close/>
                  <a:moveTo>
                    <a:pt x="13742" y="11211"/>
                  </a:moveTo>
                  <a:cubicBezTo>
                    <a:pt x="13985" y="11211"/>
                    <a:pt x="14183" y="11408"/>
                    <a:pt x="14183" y="11652"/>
                  </a:cubicBezTo>
                  <a:cubicBezTo>
                    <a:pt x="14183" y="11895"/>
                    <a:pt x="13985" y="12093"/>
                    <a:pt x="13742" y="12093"/>
                  </a:cubicBezTo>
                  <a:cubicBezTo>
                    <a:pt x="13498" y="12093"/>
                    <a:pt x="13301" y="11895"/>
                    <a:pt x="13301" y="11652"/>
                  </a:cubicBezTo>
                  <a:cubicBezTo>
                    <a:pt x="13301" y="11408"/>
                    <a:pt x="13497" y="11211"/>
                    <a:pt x="13742" y="11211"/>
                  </a:cubicBezTo>
                  <a:close/>
                  <a:moveTo>
                    <a:pt x="6916" y="883"/>
                  </a:moveTo>
                  <a:cubicBezTo>
                    <a:pt x="7647" y="883"/>
                    <a:pt x="8239" y="1477"/>
                    <a:pt x="8239" y="2207"/>
                  </a:cubicBezTo>
                  <a:lnTo>
                    <a:pt x="8239" y="12122"/>
                  </a:lnTo>
                  <a:lnTo>
                    <a:pt x="883" y="12122"/>
                  </a:lnTo>
                  <a:lnTo>
                    <a:pt x="883" y="2207"/>
                  </a:lnTo>
                  <a:cubicBezTo>
                    <a:pt x="883" y="1476"/>
                    <a:pt x="1477" y="883"/>
                    <a:pt x="2207" y="883"/>
                  </a:cubicBezTo>
                  <a:lnTo>
                    <a:pt x="2942" y="883"/>
                  </a:lnTo>
                  <a:lnTo>
                    <a:pt x="2942" y="1619"/>
                  </a:lnTo>
                  <a:cubicBezTo>
                    <a:pt x="2942" y="2186"/>
                    <a:pt x="3404" y="2649"/>
                    <a:pt x="3973" y="2649"/>
                  </a:cubicBezTo>
                  <a:lnTo>
                    <a:pt x="5150" y="2649"/>
                  </a:lnTo>
                  <a:cubicBezTo>
                    <a:pt x="5717" y="2649"/>
                    <a:pt x="6180" y="2187"/>
                    <a:pt x="6180" y="1619"/>
                  </a:cubicBezTo>
                  <a:lnTo>
                    <a:pt x="6180" y="883"/>
                  </a:lnTo>
                  <a:close/>
                  <a:moveTo>
                    <a:pt x="8229" y="13005"/>
                  </a:moveTo>
                  <a:cubicBezTo>
                    <a:pt x="8157" y="13666"/>
                    <a:pt x="7595" y="14182"/>
                    <a:pt x="6915" y="14182"/>
                  </a:cubicBezTo>
                  <a:lnTo>
                    <a:pt x="2207" y="14182"/>
                  </a:lnTo>
                  <a:cubicBezTo>
                    <a:pt x="1526" y="14182"/>
                    <a:pt x="963" y="13666"/>
                    <a:pt x="890" y="13005"/>
                  </a:cubicBezTo>
                  <a:close/>
                  <a:moveTo>
                    <a:pt x="2207" y="0"/>
                  </a:moveTo>
                  <a:cubicBezTo>
                    <a:pt x="989" y="0"/>
                    <a:pt x="0" y="991"/>
                    <a:pt x="0" y="2207"/>
                  </a:cubicBezTo>
                  <a:lnTo>
                    <a:pt x="0" y="12858"/>
                  </a:lnTo>
                  <a:cubicBezTo>
                    <a:pt x="0" y="14076"/>
                    <a:pt x="991" y="15065"/>
                    <a:pt x="2207" y="15065"/>
                  </a:cubicBezTo>
                  <a:lnTo>
                    <a:pt x="6915" y="15065"/>
                  </a:lnTo>
                  <a:cubicBezTo>
                    <a:pt x="8131" y="15065"/>
                    <a:pt x="9121" y="14074"/>
                    <a:pt x="9121" y="12858"/>
                  </a:cubicBezTo>
                  <a:lnTo>
                    <a:pt x="9121" y="10033"/>
                  </a:lnTo>
                  <a:lnTo>
                    <a:pt x="12042" y="10033"/>
                  </a:lnTo>
                  <a:lnTo>
                    <a:pt x="12656" y="10893"/>
                  </a:lnTo>
                  <a:cubicBezTo>
                    <a:pt x="12505" y="11108"/>
                    <a:pt x="12417" y="11369"/>
                    <a:pt x="12417" y="11652"/>
                  </a:cubicBezTo>
                  <a:cubicBezTo>
                    <a:pt x="12417" y="12383"/>
                    <a:pt x="13011" y="12976"/>
                    <a:pt x="13740" y="12976"/>
                  </a:cubicBezTo>
                  <a:cubicBezTo>
                    <a:pt x="14470" y="12976"/>
                    <a:pt x="15065" y="12381"/>
                    <a:pt x="15065" y="11652"/>
                  </a:cubicBezTo>
                  <a:cubicBezTo>
                    <a:pt x="15065" y="10923"/>
                    <a:pt x="14470" y="10328"/>
                    <a:pt x="13740" y="10328"/>
                  </a:cubicBezTo>
                  <a:cubicBezTo>
                    <a:pt x="13613" y="10328"/>
                    <a:pt x="13491" y="10346"/>
                    <a:pt x="13374" y="10379"/>
                  </a:cubicBezTo>
                  <a:lnTo>
                    <a:pt x="12628" y="9335"/>
                  </a:lnTo>
                  <a:cubicBezTo>
                    <a:pt x="12545" y="9219"/>
                    <a:pt x="12411" y="9149"/>
                    <a:pt x="12268" y="9149"/>
                  </a:cubicBezTo>
                  <a:lnTo>
                    <a:pt x="9121" y="9149"/>
                  </a:lnTo>
                  <a:lnTo>
                    <a:pt x="9121" y="7973"/>
                  </a:lnTo>
                  <a:lnTo>
                    <a:pt x="12493" y="7973"/>
                  </a:lnTo>
                  <a:lnTo>
                    <a:pt x="12493" y="7974"/>
                  </a:lnTo>
                  <a:cubicBezTo>
                    <a:pt x="12675" y="8488"/>
                    <a:pt x="13166" y="8856"/>
                    <a:pt x="13740" y="8856"/>
                  </a:cubicBezTo>
                  <a:cubicBezTo>
                    <a:pt x="14471" y="8856"/>
                    <a:pt x="15065" y="8262"/>
                    <a:pt x="15065" y="7533"/>
                  </a:cubicBezTo>
                  <a:cubicBezTo>
                    <a:pt x="15065" y="6802"/>
                    <a:pt x="14470" y="6209"/>
                    <a:pt x="13740" y="6209"/>
                  </a:cubicBezTo>
                  <a:cubicBezTo>
                    <a:pt x="13166" y="6209"/>
                    <a:pt x="12674" y="6579"/>
                    <a:pt x="12493" y="7091"/>
                  </a:cubicBezTo>
                  <a:lnTo>
                    <a:pt x="9121" y="7091"/>
                  </a:lnTo>
                  <a:lnTo>
                    <a:pt x="9121" y="5915"/>
                  </a:lnTo>
                  <a:lnTo>
                    <a:pt x="12268" y="5915"/>
                  </a:lnTo>
                  <a:cubicBezTo>
                    <a:pt x="12411" y="5915"/>
                    <a:pt x="12545" y="5845"/>
                    <a:pt x="12628" y="5730"/>
                  </a:cubicBezTo>
                  <a:lnTo>
                    <a:pt x="13374" y="4685"/>
                  </a:lnTo>
                  <a:cubicBezTo>
                    <a:pt x="13490" y="4718"/>
                    <a:pt x="13613" y="4736"/>
                    <a:pt x="13740" y="4736"/>
                  </a:cubicBezTo>
                  <a:cubicBezTo>
                    <a:pt x="14471" y="4736"/>
                    <a:pt x="15065" y="4142"/>
                    <a:pt x="15065" y="3412"/>
                  </a:cubicBezTo>
                  <a:cubicBezTo>
                    <a:pt x="15065" y="2683"/>
                    <a:pt x="14470" y="2088"/>
                    <a:pt x="13740" y="2088"/>
                  </a:cubicBezTo>
                  <a:cubicBezTo>
                    <a:pt x="13011" y="2088"/>
                    <a:pt x="12417" y="2683"/>
                    <a:pt x="12417" y="3412"/>
                  </a:cubicBezTo>
                  <a:cubicBezTo>
                    <a:pt x="12417" y="3694"/>
                    <a:pt x="12505" y="3956"/>
                    <a:pt x="12656" y="4171"/>
                  </a:cubicBezTo>
                  <a:lnTo>
                    <a:pt x="12042" y="5031"/>
                  </a:lnTo>
                  <a:lnTo>
                    <a:pt x="9121" y="5031"/>
                  </a:lnTo>
                  <a:lnTo>
                    <a:pt x="9121" y="2207"/>
                  </a:lnTo>
                  <a:cubicBezTo>
                    <a:pt x="9121" y="990"/>
                    <a:pt x="8130" y="0"/>
                    <a:pt x="6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5"/>
          <p:cNvGrpSpPr/>
          <p:nvPr/>
        </p:nvGrpSpPr>
        <p:grpSpPr>
          <a:xfrm>
            <a:off x="7368441" y="1935745"/>
            <a:ext cx="427083" cy="427055"/>
            <a:chOff x="7078850" y="2011945"/>
            <a:chExt cx="427083" cy="427055"/>
          </a:xfrm>
        </p:grpSpPr>
        <p:sp>
          <p:nvSpPr>
            <p:cNvPr id="1811" name="Google Shape;1811;p55"/>
            <p:cNvSpPr/>
            <p:nvPr/>
          </p:nvSpPr>
          <p:spPr>
            <a:xfrm>
              <a:off x="7078850" y="2080348"/>
              <a:ext cx="291979" cy="358653"/>
            </a:xfrm>
            <a:custGeom>
              <a:avLst/>
              <a:gdLst/>
              <a:ahLst/>
              <a:cxnLst/>
              <a:rect l="l" t="t" r="r" b="b"/>
              <a:pathLst>
                <a:path w="10300" h="12652" extrusionOk="0">
                  <a:moveTo>
                    <a:pt x="4368" y="884"/>
                  </a:moveTo>
                  <a:cubicBezTo>
                    <a:pt x="4564" y="884"/>
                    <a:pt x="4749" y="960"/>
                    <a:pt x="4888" y="1099"/>
                  </a:cubicBezTo>
                  <a:lnTo>
                    <a:pt x="5426" y="1636"/>
                  </a:lnTo>
                  <a:cubicBezTo>
                    <a:pt x="5508" y="1718"/>
                    <a:pt x="5621" y="1766"/>
                    <a:pt x="5738" y="1766"/>
                  </a:cubicBezTo>
                  <a:lnTo>
                    <a:pt x="6032" y="1766"/>
                  </a:lnTo>
                  <a:cubicBezTo>
                    <a:pt x="6437" y="1766"/>
                    <a:pt x="6769" y="2097"/>
                    <a:pt x="6769" y="2501"/>
                  </a:cubicBezTo>
                  <a:lnTo>
                    <a:pt x="6769" y="2943"/>
                  </a:lnTo>
                  <a:lnTo>
                    <a:pt x="3091" y="2943"/>
                  </a:lnTo>
                  <a:cubicBezTo>
                    <a:pt x="2684" y="2943"/>
                    <a:pt x="2355" y="2613"/>
                    <a:pt x="2355" y="2207"/>
                  </a:cubicBezTo>
                  <a:lnTo>
                    <a:pt x="2355" y="1620"/>
                  </a:lnTo>
                  <a:cubicBezTo>
                    <a:pt x="2355" y="1214"/>
                    <a:pt x="2685" y="884"/>
                    <a:pt x="3091" y="884"/>
                  </a:cubicBezTo>
                  <a:close/>
                  <a:moveTo>
                    <a:pt x="6769" y="3826"/>
                  </a:moveTo>
                  <a:lnTo>
                    <a:pt x="6769" y="5444"/>
                  </a:lnTo>
                  <a:cubicBezTo>
                    <a:pt x="6769" y="6337"/>
                    <a:pt x="6043" y="7063"/>
                    <a:pt x="5150" y="7063"/>
                  </a:cubicBezTo>
                  <a:cubicBezTo>
                    <a:pt x="4258" y="7063"/>
                    <a:pt x="3532" y="6335"/>
                    <a:pt x="3532" y="5444"/>
                  </a:cubicBezTo>
                  <a:lnTo>
                    <a:pt x="3532" y="3826"/>
                  </a:lnTo>
                  <a:close/>
                  <a:moveTo>
                    <a:pt x="5659" y="7945"/>
                  </a:moveTo>
                  <a:lnTo>
                    <a:pt x="5511" y="8828"/>
                  </a:lnTo>
                  <a:lnTo>
                    <a:pt x="4789" y="8828"/>
                  </a:lnTo>
                  <a:lnTo>
                    <a:pt x="4642" y="7945"/>
                  </a:lnTo>
                  <a:close/>
                  <a:moveTo>
                    <a:pt x="5485" y="9709"/>
                  </a:moveTo>
                  <a:lnTo>
                    <a:pt x="5691" y="11769"/>
                  </a:lnTo>
                  <a:lnTo>
                    <a:pt x="4608" y="11769"/>
                  </a:lnTo>
                  <a:lnTo>
                    <a:pt x="4813" y="9709"/>
                  </a:lnTo>
                  <a:close/>
                  <a:moveTo>
                    <a:pt x="6915" y="7943"/>
                  </a:moveTo>
                  <a:cubicBezTo>
                    <a:pt x="8294" y="7943"/>
                    <a:pt x="9416" y="9065"/>
                    <a:pt x="9416" y="10444"/>
                  </a:cubicBezTo>
                  <a:lnTo>
                    <a:pt x="9416" y="11769"/>
                  </a:lnTo>
                  <a:lnTo>
                    <a:pt x="6579" y="11769"/>
                  </a:lnTo>
                  <a:lnTo>
                    <a:pt x="6331" y="9282"/>
                  </a:lnTo>
                  <a:lnTo>
                    <a:pt x="6554" y="7943"/>
                  </a:lnTo>
                  <a:close/>
                  <a:moveTo>
                    <a:pt x="3745" y="7945"/>
                  </a:moveTo>
                  <a:lnTo>
                    <a:pt x="3967" y="9283"/>
                  </a:lnTo>
                  <a:lnTo>
                    <a:pt x="3719" y="11771"/>
                  </a:lnTo>
                  <a:lnTo>
                    <a:pt x="883" y="11771"/>
                  </a:lnTo>
                  <a:lnTo>
                    <a:pt x="883" y="10445"/>
                  </a:lnTo>
                  <a:cubicBezTo>
                    <a:pt x="883" y="9066"/>
                    <a:pt x="2005" y="7945"/>
                    <a:pt x="3384" y="7945"/>
                  </a:cubicBezTo>
                  <a:close/>
                  <a:moveTo>
                    <a:pt x="3090" y="1"/>
                  </a:moveTo>
                  <a:cubicBezTo>
                    <a:pt x="2196" y="1"/>
                    <a:pt x="1471" y="726"/>
                    <a:pt x="1471" y="1620"/>
                  </a:cubicBezTo>
                  <a:lnTo>
                    <a:pt x="1471" y="2207"/>
                  </a:lnTo>
                  <a:cubicBezTo>
                    <a:pt x="1471" y="2947"/>
                    <a:pt x="1970" y="3571"/>
                    <a:pt x="2648" y="3764"/>
                  </a:cubicBezTo>
                  <a:lnTo>
                    <a:pt x="2648" y="5444"/>
                  </a:lnTo>
                  <a:cubicBezTo>
                    <a:pt x="2648" y="6062"/>
                    <a:pt x="2875" y="6628"/>
                    <a:pt x="3247" y="7065"/>
                  </a:cubicBezTo>
                  <a:cubicBezTo>
                    <a:pt x="1445" y="7137"/>
                    <a:pt x="0" y="8625"/>
                    <a:pt x="0" y="10445"/>
                  </a:cubicBezTo>
                  <a:lnTo>
                    <a:pt x="0" y="12210"/>
                  </a:lnTo>
                  <a:cubicBezTo>
                    <a:pt x="0" y="12453"/>
                    <a:pt x="199" y="12652"/>
                    <a:pt x="442" y="12652"/>
                  </a:cubicBezTo>
                  <a:lnTo>
                    <a:pt x="9857" y="12652"/>
                  </a:lnTo>
                  <a:cubicBezTo>
                    <a:pt x="10100" y="12652"/>
                    <a:pt x="10299" y="12453"/>
                    <a:pt x="10299" y="12210"/>
                  </a:cubicBezTo>
                  <a:lnTo>
                    <a:pt x="10299" y="10445"/>
                  </a:lnTo>
                  <a:cubicBezTo>
                    <a:pt x="10300" y="8625"/>
                    <a:pt x="8855" y="7137"/>
                    <a:pt x="7052" y="7065"/>
                  </a:cubicBezTo>
                  <a:cubicBezTo>
                    <a:pt x="7424" y="6627"/>
                    <a:pt x="7651" y="6061"/>
                    <a:pt x="7651" y="5444"/>
                  </a:cubicBezTo>
                  <a:lnTo>
                    <a:pt x="7651" y="2501"/>
                  </a:lnTo>
                  <a:cubicBezTo>
                    <a:pt x="7651" y="1609"/>
                    <a:pt x="6925" y="884"/>
                    <a:pt x="6033" y="884"/>
                  </a:cubicBezTo>
                  <a:lnTo>
                    <a:pt x="5921" y="884"/>
                  </a:lnTo>
                  <a:lnTo>
                    <a:pt x="5511" y="474"/>
                  </a:lnTo>
                  <a:cubicBezTo>
                    <a:pt x="5206" y="168"/>
                    <a:pt x="4800" y="1"/>
                    <a:pt x="4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7314106" y="2011945"/>
              <a:ext cx="191828" cy="258586"/>
            </a:xfrm>
            <a:custGeom>
              <a:avLst/>
              <a:gdLst/>
              <a:ahLst/>
              <a:cxnLst/>
              <a:rect l="l" t="t" r="r" b="b"/>
              <a:pathLst>
                <a:path w="6767" h="9122" extrusionOk="0">
                  <a:moveTo>
                    <a:pt x="3381" y="884"/>
                  </a:moveTo>
                  <a:cubicBezTo>
                    <a:pt x="4760" y="884"/>
                    <a:pt x="5882" y="2006"/>
                    <a:pt x="5882" y="3385"/>
                  </a:cubicBezTo>
                  <a:cubicBezTo>
                    <a:pt x="5885" y="4132"/>
                    <a:pt x="5552" y="4835"/>
                    <a:pt x="4974" y="5313"/>
                  </a:cubicBezTo>
                  <a:cubicBezTo>
                    <a:pt x="4599" y="5621"/>
                    <a:pt x="4351" y="6031"/>
                    <a:pt x="4264" y="6474"/>
                  </a:cubicBezTo>
                  <a:lnTo>
                    <a:pt x="3823" y="6474"/>
                  </a:lnTo>
                  <a:lnTo>
                    <a:pt x="3823" y="4156"/>
                  </a:lnTo>
                  <a:lnTo>
                    <a:pt x="4577" y="3402"/>
                  </a:lnTo>
                  <a:cubicBezTo>
                    <a:pt x="4749" y="3230"/>
                    <a:pt x="4749" y="2950"/>
                    <a:pt x="4577" y="2778"/>
                  </a:cubicBezTo>
                  <a:cubicBezTo>
                    <a:pt x="4491" y="2692"/>
                    <a:pt x="4378" y="2649"/>
                    <a:pt x="4265" y="2649"/>
                  </a:cubicBezTo>
                  <a:cubicBezTo>
                    <a:pt x="4152" y="2649"/>
                    <a:pt x="4039" y="2692"/>
                    <a:pt x="3953" y="2778"/>
                  </a:cubicBezTo>
                  <a:lnTo>
                    <a:pt x="3382" y="3349"/>
                  </a:lnTo>
                  <a:lnTo>
                    <a:pt x="2811" y="2778"/>
                  </a:lnTo>
                  <a:cubicBezTo>
                    <a:pt x="2725" y="2692"/>
                    <a:pt x="2612" y="2649"/>
                    <a:pt x="2499" y="2649"/>
                  </a:cubicBezTo>
                  <a:cubicBezTo>
                    <a:pt x="2386" y="2649"/>
                    <a:pt x="2273" y="2692"/>
                    <a:pt x="2187" y="2778"/>
                  </a:cubicBezTo>
                  <a:cubicBezTo>
                    <a:pt x="2015" y="2950"/>
                    <a:pt x="2015" y="3230"/>
                    <a:pt x="2187" y="3402"/>
                  </a:cubicBezTo>
                  <a:lnTo>
                    <a:pt x="2941" y="4156"/>
                  </a:lnTo>
                  <a:lnTo>
                    <a:pt x="2941" y="6474"/>
                  </a:lnTo>
                  <a:lnTo>
                    <a:pt x="2501" y="6474"/>
                  </a:lnTo>
                  <a:cubicBezTo>
                    <a:pt x="2413" y="6031"/>
                    <a:pt x="2165" y="5621"/>
                    <a:pt x="1791" y="5313"/>
                  </a:cubicBezTo>
                  <a:cubicBezTo>
                    <a:pt x="1211" y="4835"/>
                    <a:pt x="880" y="4132"/>
                    <a:pt x="880" y="3385"/>
                  </a:cubicBezTo>
                  <a:cubicBezTo>
                    <a:pt x="880" y="2006"/>
                    <a:pt x="2002" y="884"/>
                    <a:pt x="3381" y="884"/>
                  </a:cubicBezTo>
                  <a:close/>
                  <a:moveTo>
                    <a:pt x="4230" y="7357"/>
                  </a:moveTo>
                  <a:lnTo>
                    <a:pt x="4230" y="8092"/>
                  </a:lnTo>
                  <a:lnTo>
                    <a:pt x="4229" y="8092"/>
                  </a:lnTo>
                  <a:cubicBezTo>
                    <a:pt x="4229" y="8174"/>
                    <a:pt x="4163" y="8239"/>
                    <a:pt x="4082" y="8239"/>
                  </a:cubicBezTo>
                  <a:lnTo>
                    <a:pt x="2685" y="8239"/>
                  </a:lnTo>
                  <a:cubicBezTo>
                    <a:pt x="2604" y="8239"/>
                    <a:pt x="2538" y="8173"/>
                    <a:pt x="2538" y="8092"/>
                  </a:cubicBezTo>
                  <a:lnTo>
                    <a:pt x="2538" y="7357"/>
                  </a:lnTo>
                  <a:close/>
                  <a:moveTo>
                    <a:pt x="3384" y="0"/>
                  </a:moveTo>
                  <a:cubicBezTo>
                    <a:pt x="1518" y="0"/>
                    <a:pt x="0" y="1518"/>
                    <a:pt x="0" y="3384"/>
                  </a:cubicBezTo>
                  <a:cubicBezTo>
                    <a:pt x="0" y="4397"/>
                    <a:pt x="449" y="5347"/>
                    <a:pt x="1231" y="5993"/>
                  </a:cubicBezTo>
                  <a:cubicBezTo>
                    <a:pt x="1501" y="6215"/>
                    <a:pt x="1655" y="6520"/>
                    <a:pt x="1655" y="6831"/>
                  </a:cubicBezTo>
                  <a:lnTo>
                    <a:pt x="1655" y="8091"/>
                  </a:lnTo>
                  <a:cubicBezTo>
                    <a:pt x="1655" y="8658"/>
                    <a:pt x="2116" y="9122"/>
                    <a:pt x="2685" y="9122"/>
                  </a:cubicBezTo>
                  <a:lnTo>
                    <a:pt x="4082" y="9122"/>
                  </a:lnTo>
                  <a:cubicBezTo>
                    <a:pt x="4650" y="9122"/>
                    <a:pt x="5113" y="8659"/>
                    <a:pt x="5113" y="8091"/>
                  </a:cubicBezTo>
                  <a:lnTo>
                    <a:pt x="5113" y="6831"/>
                  </a:lnTo>
                  <a:cubicBezTo>
                    <a:pt x="5113" y="6520"/>
                    <a:pt x="5267" y="6214"/>
                    <a:pt x="5536" y="5993"/>
                  </a:cubicBezTo>
                  <a:cubicBezTo>
                    <a:pt x="6318" y="5347"/>
                    <a:pt x="6767" y="4397"/>
                    <a:pt x="6767" y="3384"/>
                  </a:cubicBezTo>
                  <a:cubicBezTo>
                    <a:pt x="6767" y="1518"/>
                    <a:pt x="5249" y="0"/>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55"/>
          <p:cNvGrpSpPr/>
          <p:nvPr/>
        </p:nvGrpSpPr>
        <p:grpSpPr>
          <a:xfrm>
            <a:off x="1353651" y="2597518"/>
            <a:ext cx="427027" cy="427027"/>
            <a:chOff x="1638030" y="2673718"/>
            <a:chExt cx="427027" cy="427027"/>
          </a:xfrm>
        </p:grpSpPr>
        <p:sp>
          <p:nvSpPr>
            <p:cNvPr id="1814" name="Google Shape;1814;p55"/>
            <p:cNvSpPr/>
            <p:nvPr/>
          </p:nvSpPr>
          <p:spPr>
            <a:xfrm>
              <a:off x="1705525" y="2673718"/>
              <a:ext cx="292008" cy="427027"/>
            </a:xfrm>
            <a:custGeom>
              <a:avLst/>
              <a:gdLst/>
              <a:ahLst/>
              <a:cxnLst/>
              <a:rect l="l" t="t" r="r" b="b"/>
              <a:pathLst>
                <a:path w="10301" h="15064" extrusionOk="0">
                  <a:moveTo>
                    <a:pt x="6622" y="882"/>
                  </a:moveTo>
                  <a:cubicBezTo>
                    <a:pt x="7059" y="882"/>
                    <a:pt x="7433" y="1157"/>
                    <a:pt x="7582" y="1543"/>
                  </a:cubicBezTo>
                  <a:cubicBezTo>
                    <a:pt x="7273" y="1627"/>
                    <a:pt x="6983" y="1790"/>
                    <a:pt x="6741" y="2032"/>
                  </a:cubicBezTo>
                  <a:cubicBezTo>
                    <a:pt x="6568" y="2203"/>
                    <a:pt x="6568" y="2483"/>
                    <a:pt x="6741" y="2655"/>
                  </a:cubicBezTo>
                  <a:cubicBezTo>
                    <a:pt x="6827" y="2741"/>
                    <a:pt x="6940" y="2784"/>
                    <a:pt x="7053" y="2784"/>
                  </a:cubicBezTo>
                  <a:cubicBezTo>
                    <a:pt x="7166" y="2784"/>
                    <a:pt x="7279" y="2741"/>
                    <a:pt x="7365" y="2655"/>
                  </a:cubicBezTo>
                  <a:cubicBezTo>
                    <a:pt x="7566" y="2454"/>
                    <a:pt x="7831" y="2355"/>
                    <a:pt x="8096" y="2355"/>
                  </a:cubicBezTo>
                  <a:cubicBezTo>
                    <a:pt x="8116" y="2355"/>
                    <a:pt x="8137" y="2356"/>
                    <a:pt x="8157" y="2357"/>
                  </a:cubicBezTo>
                  <a:cubicBezTo>
                    <a:pt x="8695" y="2391"/>
                    <a:pt x="9124" y="2836"/>
                    <a:pt x="9124" y="3384"/>
                  </a:cubicBezTo>
                  <a:cubicBezTo>
                    <a:pt x="9124" y="3479"/>
                    <a:pt x="9109" y="3571"/>
                    <a:pt x="9083" y="3662"/>
                  </a:cubicBezTo>
                  <a:cubicBezTo>
                    <a:pt x="8867" y="3576"/>
                    <a:pt x="8634" y="3530"/>
                    <a:pt x="8388" y="3530"/>
                  </a:cubicBezTo>
                  <a:cubicBezTo>
                    <a:pt x="8145" y="3530"/>
                    <a:pt x="7946" y="3729"/>
                    <a:pt x="7946" y="3972"/>
                  </a:cubicBezTo>
                  <a:cubicBezTo>
                    <a:pt x="7946" y="4214"/>
                    <a:pt x="8145" y="4413"/>
                    <a:pt x="8388" y="4413"/>
                  </a:cubicBezTo>
                  <a:cubicBezTo>
                    <a:pt x="8600" y="4413"/>
                    <a:pt x="8798" y="4478"/>
                    <a:pt x="8963" y="4589"/>
                  </a:cubicBezTo>
                  <a:cubicBezTo>
                    <a:pt x="9229" y="4787"/>
                    <a:pt x="9418" y="5118"/>
                    <a:pt x="9418" y="5443"/>
                  </a:cubicBezTo>
                  <a:cubicBezTo>
                    <a:pt x="9418" y="5768"/>
                    <a:pt x="9265" y="6068"/>
                    <a:pt x="8999" y="6266"/>
                  </a:cubicBezTo>
                  <a:cubicBezTo>
                    <a:pt x="8904" y="6337"/>
                    <a:pt x="8842" y="6441"/>
                    <a:pt x="8825" y="6559"/>
                  </a:cubicBezTo>
                  <a:cubicBezTo>
                    <a:pt x="8809" y="6675"/>
                    <a:pt x="8840" y="6792"/>
                    <a:pt x="8910" y="6886"/>
                  </a:cubicBezTo>
                  <a:cubicBezTo>
                    <a:pt x="9048" y="7069"/>
                    <a:pt x="9123" y="7282"/>
                    <a:pt x="9123" y="7503"/>
                  </a:cubicBezTo>
                  <a:cubicBezTo>
                    <a:pt x="9123" y="7941"/>
                    <a:pt x="8848" y="8315"/>
                    <a:pt x="8464" y="8465"/>
                  </a:cubicBezTo>
                  <a:cubicBezTo>
                    <a:pt x="8379" y="8156"/>
                    <a:pt x="8215" y="7866"/>
                    <a:pt x="7973" y="7624"/>
                  </a:cubicBezTo>
                  <a:cubicBezTo>
                    <a:pt x="7887" y="7537"/>
                    <a:pt x="7774" y="7494"/>
                    <a:pt x="7662" y="7494"/>
                  </a:cubicBezTo>
                  <a:cubicBezTo>
                    <a:pt x="7549" y="7494"/>
                    <a:pt x="7436" y="7537"/>
                    <a:pt x="7349" y="7624"/>
                  </a:cubicBezTo>
                  <a:cubicBezTo>
                    <a:pt x="7178" y="7796"/>
                    <a:pt x="7178" y="8075"/>
                    <a:pt x="7349" y="8248"/>
                  </a:cubicBezTo>
                  <a:cubicBezTo>
                    <a:pt x="7555" y="8453"/>
                    <a:pt x="7656" y="8727"/>
                    <a:pt x="7649" y="8998"/>
                  </a:cubicBezTo>
                  <a:cubicBezTo>
                    <a:pt x="7638" y="9556"/>
                    <a:pt x="7183" y="10004"/>
                    <a:pt x="6622" y="10004"/>
                  </a:cubicBezTo>
                  <a:cubicBezTo>
                    <a:pt x="6054" y="10004"/>
                    <a:pt x="5591" y="9543"/>
                    <a:pt x="5591" y="8974"/>
                  </a:cubicBezTo>
                  <a:lnTo>
                    <a:pt x="5591" y="7209"/>
                  </a:lnTo>
                  <a:cubicBezTo>
                    <a:pt x="5591" y="6478"/>
                    <a:pt x="6185" y="5886"/>
                    <a:pt x="6915" y="5886"/>
                  </a:cubicBezTo>
                  <a:cubicBezTo>
                    <a:pt x="7158" y="5886"/>
                    <a:pt x="7356" y="5687"/>
                    <a:pt x="7356" y="5444"/>
                  </a:cubicBezTo>
                  <a:cubicBezTo>
                    <a:pt x="7356" y="5201"/>
                    <a:pt x="7158" y="5003"/>
                    <a:pt x="6915" y="5003"/>
                  </a:cubicBezTo>
                  <a:cubicBezTo>
                    <a:pt x="6418" y="5003"/>
                    <a:pt x="5960" y="5167"/>
                    <a:pt x="5591" y="5445"/>
                  </a:cubicBezTo>
                  <a:lnTo>
                    <a:pt x="5591" y="1913"/>
                  </a:lnTo>
                  <a:cubicBezTo>
                    <a:pt x="5591" y="1345"/>
                    <a:pt x="6053" y="882"/>
                    <a:pt x="6622" y="882"/>
                  </a:cubicBezTo>
                  <a:close/>
                  <a:moveTo>
                    <a:pt x="3681" y="884"/>
                  </a:moveTo>
                  <a:cubicBezTo>
                    <a:pt x="4248" y="884"/>
                    <a:pt x="4711" y="1345"/>
                    <a:pt x="4711" y="1914"/>
                  </a:cubicBezTo>
                  <a:lnTo>
                    <a:pt x="4711" y="5447"/>
                  </a:lnTo>
                  <a:cubicBezTo>
                    <a:pt x="4341" y="5169"/>
                    <a:pt x="3884" y="5005"/>
                    <a:pt x="3387" y="5005"/>
                  </a:cubicBezTo>
                  <a:cubicBezTo>
                    <a:pt x="3144" y="5005"/>
                    <a:pt x="2946" y="5202"/>
                    <a:pt x="2946" y="5445"/>
                  </a:cubicBezTo>
                  <a:cubicBezTo>
                    <a:pt x="2946" y="5689"/>
                    <a:pt x="3144" y="5887"/>
                    <a:pt x="3387" y="5887"/>
                  </a:cubicBezTo>
                  <a:cubicBezTo>
                    <a:pt x="4118" y="5887"/>
                    <a:pt x="4711" y="6482"/>
                    <a:pt x="4711" y="7210"/>
                  </a:cubicBezTo>
                  <a:lnTo>
                    <a:pt x="4711" y="8975"/>
                  </a:lnTo>
                  <a:cubicBezTo>
                    <a:pt x="4711" y="9543"/>
                    <a:pt x="4250" y="10006"/>
                    <a:pt x="3681" y="10006"/>
                  </a:cubicBezTo>
                  <a:cubicBezTo>
                    <a:pt x="3120" y="10004"/>
                    <a:pt x="2663" y="9555"/>
                    <a:pt x="2651" y="8998"/>
                  </a:cubicBezTo>
                  <a:cubicBezTo>
                    <a:pt x="2645" y="8726"/>
                    <a:pt x="2744" y="8453"/>
                    <a:pt x="2951" y="8248"/>
                  </a:cubicBezTo>
                  <a:cubicBezTo>
                    <a:pt x="3124" y="8075"/>
                    <a:pt x="3124" y="7796"/>
                    <a:pt x="2951" y="7624"/>
                  </a:cubicBezTo>
                  <a:cubicBezTo>
                    <a:pt x="2865" y="7537"/>
                    <a:pt x="2752" y="7494"/>
                    <a:pt x="2639" y="7494"/>
                  </a:cubicBezTo>
                  <a:cubicBezTo>
                    <a:pt x="2526" y="7494"/>
                    <a:pt x="2413" y="7537"/>
                    <a:pt x="2327" y="7624"/>
                  </a:cubicBezTo>
                  <a:cubicBezTo>
                    <a:pt x="2085" y="7866"/>
                    <a:pt x="1922" y="8156"/>
                    <a:pt x="1837" y="8465"/>
                  </a:cubicBezTo>
                  <a:cubicBezTo>
                    <a:pt x="1453" y="8315"/>
                    <a:pt x="1179" y="7941"/>
                    <a:pt x="1179" y="7503"/>
                  </a:cubicBezTo>
                  <a:cubicBezTo>
                    <a:pt x="1179" y="7284"/>
                    <a:pt x="1252" y="7070"/>
                    <a:pt x="1391" y="6886"/>
                  </a:cubicBezTo>
                  <a:cubicBezTo>
                    <a:pt x="1462" y="6792"/>
                    <a:pt x="1493" y="6674"/>
                    <a:pt x="1475" y="6559"/>
                  </a:cubicBezTo>
                  <a:cubicBezTo>
                    <a:pt x="1459" y="6442"/>
                    <a:pt x="1397" y="6337"/>
                    <a:pt x="1302" y="6266"/>
                  </a:cubicBezTo>
                  <a:cubicBezTo>
                    <a:pt x="1036" y="6068"/>
                    <a:pt x="883" y="5768"/>
                    <a:pt x="883" y="5444"/>
                  </a:cubicBezTo>
                  <a:cubicBezTo>
                    <a:pt x="883" y="5120"/>
                    <a:pt x="1073" y="4789"/>
                    <a:pt x="1339" y="4590"/>
                  </a:cubicBezTo>
                  <a:cubicBezTo>
                    <a:pt x="1504" y="4480"/>
                    <a:pt x="1701" y="4414"/>
                    <a:pt x="1915" y="4414"/>
                  </a:cubicBezTo>
                  <a:cubicBezTo>
                    <a:pt x="2157" y="4414"/>
                    <a:pt x="2355" y="4215"/>
                    <a:pt x="2355" y="3973"/>
                  </a:cubicBezTo>
                  <a:cubicBezTo>
                    <a:pt x="2355" y="3730"/>
                    <a:pt x="2157" y="3531"/>
                    <a:pt x="1915" y="3531"/>
                  </a:cubicBezTo>
                  <a:cubicBezTo>
                    <a:pt x="1669" y="3531"/>
                    <a:pt x="1434" y="3577"/>
                    <a:pt x="1218" y="3663"/>
                  </a:cubicBezTo>
                  <a:cubicBezTo>
                    <a:pt x="1191" y="3572"/>
                    <a:pt x="1179" y="3479"/>
                    <a:pt x="1179" y="3385"/>
                  </a:cubicBezTo>
                  <a:cubicBezTo>
                    <a:pt x="1179" y="2838"/>
                    <a:pt x="1607" y="2392"/>
                    <a:pt x="2144" y="2358"/>
                  </a:cubicBezTo>
                  <a:cubicBezTo>
                    <a:pt x="2166" y="2357"/>
                    <a:pt x="2187" y="2356"/>
                    <a:pt x="2208" y="2356"/>
                  </a:cubicBezTo>
                  <a:cubicBezTo>
                    <a:pt x="2472" y="2356"/>
                    <a:pt x="2736" y="2455"/>
                    <a:pt x="2937" y="2656"/>
                  </a:cubicBezTo>
                  <a:cubicBezTo>
                    <a:pt x="3023" y="2743"/>
                    <a:pt x="3136" y="2786"/>
                    <a:pt x="3249" y="2786"/>
                  </a:cubicBezTo>
                  <a:cubicBezTo>
                    <a:pt x="3362" y="2786"/>
                    <a:pt x="3475" y="2743"/>
                    <a:pt x="3561" y="2656"/>
                  </a:cubicBezTo>
                  <a:cubicBezTo>
                    <a:pt x="3733" y="2484"/>
                    <a:pt x="3733" y="2206"/>
                    <a:pt x="3561" y="2033"/>
                  </a:cubicBezTo>
                  <a:cubicBezTo>
                    <a:pt x="3319" y="1791"/>
                    <a:pt x="3027" y="1629"/>
                    <a:pt x="2719" y="1544"/>
                  </a:cubicBezTo>
                  <a:cubicBezTo>
                    <a:pt x="2869" y="1159"/>
                    <a:pt x="3243" y="884"/>
                    <a:pt x="3681" y="884"/>
                  </a:cubicBezTo>
                  <a:close/>
                  <a:moveTo>
                    <a:pt x="5151" y="10195"/>
                  </a:moveTo>
                  <a:cubicBezTo>
                    <a:pt x="5502" y="10617"/>
                    <a:pt x="6031" y="10887"/>
                    <a:pt x="6623" y="10887"/>
                  </a:cubicBezTo>
                  <a:cubicBezTo>
                    <a:pt x="6671" y="10887"/>
                    <a:pt x="6722" y="10884"/>
                    <a:pt x="6769" y="10881"/>
                  </a:cubicBezTo>
                  <a:lnTo>
                    <a:pt x="6769" y="12270"/>
                  </a:lnTo>
                  <a:cubicBezTo>
                    <a:pt x="6769" y="12351"/>
                    <a:pt x="6704" y="12417"/>
                    <a:pt x="6623" y="12417"/>
                  </a:cubicBezTo>
                  <a:lnTo>
                    <a:pt x="3680" y="12417"/>
                  </a:lnTo>
                  <a:cubicBezTo>
                    <a:pt x="3598" y="12417"/>
                    <a:pt x="3532" y="12351"/>
                    <a:pt x="3532" y="12270"/>
                  </a:cubicBezTo>
                  <a:lnTo>
                    <a:pt x="3532" y="10881"/>
                  </a:lnTo>
                  <a:cubicBezTo>
                    <a:pt x="3582" y="10884"/>
                    <a:pt x="3630" y="10887"/>
                    <a:pt x="3680" y="10887"/>
                  </a:cubicBezTo>
                  <a:cubicBezTo>
                    <a:pt x="4270" y="10887"/>
                    <a:pt x="4800" y="10617"/>
                    <a:pt x="5151" y="10195"/>
                  </a:cubicBezTo>
                  <a:close/>
                  <a:moveTo>
                    <a:pt x="6180" y="13301"/>
                  </a:moveTo>
                  <a:lnTo>
                    <a:pt x="6180" y="13742"/>
                  </a:lnTo>
                  <a:cubicBezTo>
                    <a:pt x="6180" y="13985"/>
                    <a:pt x="5982" y="14183"/>
                    <a:pt x="5739" y="14183"/>
                  </a:cubicBezTo>
                  <a:lnTo>
                    <a:pt x="4561" y="14183"/>
                  </a:lnTo>
                  <a:cubicBezTo>
                    <a:pt x="4319" y="14183"/>
                    <a:pt x="4121" y="13985"/>
                    <a:pt x="4121" y="13742"/>
                  </a:cubicBezTo>
                  <a:lnTo>
                    <a:pt x="4121" y="13301"/>
                  </a:lnTo>
                  <a:close/>
                  <a:moveTo>
                    <a:pt x="3679" y="0"/>
                  </a:moveTo>
                  <a:cubicBezTo>
                    <a:pt x="2761" y="0"/>
                    <a:pt x="1992" y="650"/>
                    <a:pt x="1808" y="1513"/>
                  </a:cubicBezTo>
                  <a:cubicBezTo>
                    <a:pt x="944" y="1697"/>
                    <a:pt x="295" y="2466"/>
                    <a:pt x="295" y="3384"/>
                  </a:cubicBezTo>
                  <a:cubicBezTo>
                    <a:pt x="295" y="3664"/>
                    <a:pt x="356" y="3936"/>
                    <a:pt x="475" y="4188"/>
                  </a:cubicBezTo>
                  <a:cubicBezTo>
                    <a:pt x="170" y="4532"/>
                    <a:pt x="0" y="4974"/>
                    <a:pt x="0" y="5443"/>
                  </a:cubicBezTo>
                  <a:cubicBezTo>
                    <a:pt x="0" y="5912"/>
                    <a:pt x="170" y="6354"/>
                    <a:pt x="475" y="6699"/>
                  </a:cubicBezTo>
                  <a:cubicBezTo>
                    <a:pt x="356" y="6950"/>
                    <a:pt x="295" y="7223"/>
                    <a:pt x="295" y="7502"/>
                  </a:cubicBezTo>
                  <a:cubicBezTo>
                    <a:pt x="295" y="8419"/>
                    <a:pt x="944" y="9189"/>
                    <a:pt x="1808" y="9373"/>
                  </a:cubicBezTo>
                  <a:cubicBezTo>
                    <a:pt x="1916" y="9880"/>
                    <a:pt x="2225" y="10313"/>
                    <a:pt x="2649" y="10585"/>
                  </a:cubicBezTo>
                  <a:lnTo>
                    <a:pt x="2649" y="12270"/>
                  </a:lnTo>
                  <a:cubicBezTo>
                    <a:pt x="2649" y="12680"/>
                    <a:pt x="2889" y="13034"/>
                    <a:pt x="3237" y="13200"/>
                  </a:cubicBezTo>
                  <a:lnTo>
                    <a:pt x="3237" y="13740"/>
                  </a:lnTo>
                  <a:cubicBezTo>
                    <a:pt x="3237" y="14471"/>
                    <a:pt x="3831" y="15063"/>
                    <a:pt x="4560" y="15063"/>
                  </a:cubicBezTo>
                  <a:lnTo>
                    <a:pt x="5738" y="15063"/>
                  </a:lnTo>
                  <a:cubicBezTo>
                    <a:pt x="6468" y="15063"/>
                    <a:pt x="7061" y="14470"/>
                    <a:pt x="7061" y="13740"/>
                  </a:cubicBezTo>
                  <a:lnTo>
                    <a:pt x="7061" y="13200"/>
                  </a:lnTo>
                  <a:cubicBezTo>
                    <a:pt x="7409" y="13034"/>
                    <a:pt x="7649" y="12680"/>
                    <a:pt x="7649" y="12270"/>
                  </a:cubicBezTo>
                  <a:lnTo>
                    <a:pt x="7649" y="10585"/>
                  </a:lnTo>
                  <a:cubicBezTo>
                    <a:pt x="8073" y="10313"/>
                    <a:pt x="8383" y="9880"/>
                    <a:pt x="8491" y="9373"/>
                  </a:cubicBezTo>
                  <a:cubicBezTo>
                    <a:pt x="9354" y="9189"/>
                    <a:pt x="10004" y="8419"/>
                    <a:pt x="10004" y="7502"/>
                  </a:cubicBezTo>
                  <a:cubicBezTo>
                    <a:pt x="10004" y="7223"/>
                    <a:pt x="9942" y="6951"/>
                    <a:pt x="9823" y="6699"/>
                  </a:cubicBezTo>
                  <a:cubicBezTo>
                    <a:pt x="10128" y="6354"/>
                    <a:pt x="10298" y="5912"/>
                    <a:pt x="10298" y="5443"/>
                  </a:cubicBezTo>
                  <a:cubicBezTo>
                    <a:pt x="10301" y="4974"/>
                    <a:pt x="10131" y="4533"/>
                    <a:pt x="9824" y="4188"/>
                  </a:cubicBezTo>
                  <a:cubicBezTo>
                    <a:pt x="9943" y="3937"/>
                    <a:pt x="10005" y="3664"/>
                    <a:pt x="10005" y="3384"/>
                  </a:cubicBezTo>
                  <a:cubicBezTo>
                    <a:pt x="10005" y="2466"/>
                    <a:pt x="9355" y="1697"/>
                    <a:pt x="8492" y="1513"/>
                  </a:cubicBezTo>
                  <a:cubicBezTo>
                    <a:pt x="8308" y="650"/>
                    <a:pt x="7539" y="0"/>
                    <a:pt x="6622" y="0"/>
                  </a:cubicBezTo>
                  <a:cubicBezTo>
                    <a:pt x="6031" y="0"/>
                    <a:pt x="5501" y="271"/>
                    <a:pt x="5150" y="693"/>
                  </a:cubicBezTo>
                  <a:cubicBezTo>
                    <a:pt x="4798" y="271"/>
                    <a:pt x="4270" y="0"/>
                    <a:pt x="3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2015023" y="2815512"/>
              <a:ext cx="50033" cy="25059"/>
            </a:xfrm>
            <a:custGeom>
              <a:avLst/>
              <a:gdLst/>
              <a:ahLst/>
              <a:cxnLst/>
              <a:rect l="l" t="t" r="r" b="b"/>
              <a:pathLst>
                <a:path w="1765" h="884" extrusionOk="0">
                  <a:moveTo>
                    <a:pt x="441" y="1"/>
                  </a:moveTo>
                  <a:cubicBezTo>
                    <a:pt x="198" y="1"/>
                    <a:pt x="0" y="199"/>
                    <a:pt x="0" y="442"/>
                  </a:cubicBezTo>
                  <a:cubicBezTo>
                    <a:pt x="0" y="685"/>
                    <a:pt x="198" y="884"/>
                    <a:pt x="441" y="884"/>
                  </a:cubicBezTo>
                  <a:lnTo>
                    <a:pt x="1324" y="884"/>
                  </a:lnTo>
                  <a:cubicBezTo>
                    <a:pt x="1567" y="884"/>
                    <a:pt x="1764" y="685"/>
                    <a:pt x="1764" y="442"/>
                  </a:cubicBezTo>
                  <a:cubicBezTo>
                    <a:pt x="1764"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2004903" y="2732114"/>
              <a:ext cx="50260" cy="37560"/>
            </a:xfrm>
            <a:custGeom>
              <a:avLst/>
              <a:gdLst/>
              <a:ahLst/>
              <a:cxnLst/>
              <a:rect l="l" t="t" r="r" b="b"/>
              <a:pathLst>
                <a:path w="1773" h="1325" extrusionOk="0">
                  <a:moveTo>
                    <a:pt x="1268" y="0"/>
                  </a:moveTo>
                  <a:cubicBezTo>
                    <a:pt x="1193" y="0"/>
                    <a:pt x="1117" y="19"/>
                    <a:pt x="1048" y="59"/>
                  </a:cubicBezTo>
                  <a:lnTo>
                    <a:pt x="283" y="501"/>
                  </a:lnTo>
                  <a:cubicBezTo>
                    <a:pt x="72" y="622"/>
                    <a:pt x="0" y="893"/>
                    <a:pt x="122" y="1104"/>
                  </a:cubicBezTo>
                  <a:cubicBezTo>
                    <a:pt x="203" y="1245"/>
                    <a:pt x="352" y="1324"/>
                    <a:pt x="505" y="1324"/>
                  </a:cubicBezTo>
                  <a:cubicBezTo>
                    <a:pt x="579" y="1324"/>
                    <a:pt x="655" y="1305"/>
                    <a:pt x="725" y="1265"/>
                  </a:cubicBezTo>
                  <a:lnTo>
                    <a:pt x="1489" y="825"/>
                  </a:lnTo>
                  <a:cubicBezTo>
                    <a:pt x="1700" y="702"/>
                    <a:pt x="1772" y="432"/>
                    <a:pt x="1651" y="221"/>
                  </a:cubicBezTo>
                  <a:cubicBezTo>
                    <a:pt x="1569" y="79"/>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2004875" y="2886409"/>
              <a:ext cx="50317" cy="37589"/>
            </a:xfrm>
            <a:custGeom>
              <a:avLst/>
              <a:gdLst/>
              <a:ahLst/>
              <a:cxnLst/>
              <a:rect l="l" t="t" r="r" b="b"/>
              <a:pathLst>
                <a:path w="1775" h="1326" extrusionOk="0">
                  <a:moveTo>
                    <a:pt x="505" y="1"/>
                  </a:moveTo>
                  <a:cubicBezTo>
                    <a:pt x="352" y="1"/>
                    <a:pt x="204" y="80"/>
                    <a:pt x="123" y="222"/>
                  </a:cubicBezTo>
                  <a:cubicBezTo>
                    <a:pt x="0" y="433"/>
                    <a:pt x="72" y="703"/>
                    <a:pt x="284" y="826"/>
                  </a:cubicBezTo>
                  <a:lnTo>
                    <a:pt x="1049" y="1266"/>
                  </a:lnTo>
                  <a:cubicBezTo>
                    <a:pt x="1119" y="1307"/>
                    <a:pt x="1195" y="1326"/>
                    <a:pt x="1270" y="1326"/>
                  </a:cubicBezTo>
                  <a:cubicBezTo>
                    <a:pt x="1422" y="1326"/>
                    <a:pt x="1570" y="1247"/>
                    <a:pt x="1652" y="1105"/>
                  </a:cubicBezTo>
                  <a:cubicBezTo>
                    <a:pt x="1774" y="892"/>
                    <a:pt x="1701" y="623"/>
                    <a:pt x="1490" y="502"/>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1638030" y="2815512"/>
              <a:ext cx="50033" cy="25059"/>
            </a:xfrm>
            <a:custGeom>
              <a:avLst/>
              <a:gdLst/>
              <a:ahLst/>
              <a:cxnLst/>
              <a:rect l="l" t="t" r="r" b="b"/>
              <a:pathLst>
                <a:path w="1765" h="884" extrusionOk="0">
                  <a:moveTo>
                    <a:pt x="441" y="1"/>
                  </a:moveTo>
                  <a:cubicBezTo>
                    <a:pt x="199" y="1"/>
                    <a:pt x="0" y="199"/>
                    <a:pt x="0" y="442"/>
                  </a:cubicBezTo>
                  <a:cubicBezTo>
                    <a:pt x="0" y="685"/>
                    <a:pt x="199" y="884"/>
                    <a:pt x="441" y="884"/>
                  </a:cubicBezTo>
                  <a:lnTo>
                    <a:pt x="1323" y="884"/>
                  </a:lnTo>
                  <a:cubicBezTo>
                    <a:pt x="1567" y="884"/>
                    <a:pt x="1765" y="685"/>
                    <a:pt x="1765" y="442"/>
                  </a:cubicBezTo>
                  <a:cubicBezTo>
                    <a:pt x="1765" y="199"/>
                    <a:pt x="1567"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1647895" y="2732085"/>
              <a:ext cx="50288" cy="37589"/>
            </a:xfrm>
            <a:custGeom>
              <a:avLst/>
              <a:gdLst/>
              <a:ahLst/>
              <a:cxnLst/>
              <a:rect l="l" t="t" r="r" b="b"/>
              <a:pathLst>
                <a:path w="1774" h="1326" extrusionOk="0">
                  <a:moveTo>
                    <a:pt x="505" y="0"/>
                  </a:moveTo>
                  <a:cubicBezTo>
                    <a:pt x="353" y="0"/>
                    <a:pt x="204" y="80"/>
                    <a:pt x="122" y="222"/>
                  </a:cubicBezTo>
                  <a:cubicBezTo>
                    <a:pt x="1" y="433"/>
                    <a:pt x="73" y="703"/>
                    <a:pt x="285" y="826"/>
                  </a:cubicBezTo>
                  <a:lnTo>
                    <a:pt x="1050" y="1266"/>
                  </a:lnTo>
                  <a:cubicBezTo>
                    <a:pt x="1119" y="1307"/>
                    <a:pt x="1195" y="1326"/>
                    <a:pt x="1270" y="1326"/>
                  </a:cubicBezTo>
                  <a:cubicBezTo>
                    <a:pt x="1422" y="1326"/>
                    <a:pt x="1571" y="1247"/>
                    <a:pt x="1653" y="1105"/>
                  </a:cubicBezTo>
                  <a:cubicBezTo>
                    <a:pt x="1773" y="894"/>
                    <a:pt x="1701" y="623"/>
                    <a:pt x="1490" y="502"/>
                  </a:cubicBezTo>
                  <a:lnTo>
                    <a:pt x="726" y="60"/>
                  </a:lnTo>
                  <a:cubicBezTo>
                    <a:pt x="657" y="20"/>
                    <a:pt x="58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1647923" y="2886409"/>
              <a:ext cx="50260" cy="37589"/>
            </a:xfrm>
            <a:custGeom>
              <a:avLst/>
              <a:gdLst/>
              <a:ahLst/>
              <a:cxnLst/>
              <a:rect l="l" t="t" r="r" b="b"/>
              <a:pathLst>
                <a:path w="1773" h="1326" extrusionOk="0">
                  <a:moveTo>
                    <a:pt x="1269" y="1"/>
                  </a:moveTo>
                  <a:cubicBezTo>
                    <a:pt x="1194" y="1"/>
                    <a:pt x="1118" y="20"/>
                    <a:pt x="1049" y="60"/>
                  </a:cubicBezTo>
                  <a:lnTo>
                    <a:pt x="284" y="502"/>
                  </a:lnTo>
                  <a:cubicBezTo>
                    <a:pt x="73" y="623"/>
                    <a:pt x="1" y="894"/>
                    <a:pt x="121" y="1105"/>
                  </a:cubicBezTo>
                  <a:cubicBezTo>
                    <a:pt x="203" y="1246"/>
                    <a:pt x="352" y="1325"/>
                    <a:pt x="505" y="1325"/>
                  </a:cubicBezTo>
                  <a:cubicBezTo>
                    <a:pt x="580" y="1325"/>
                    <a:pt x="656" y="1306"/>
                    <a:pt x="725" y="1266"/>
                  </a:cubicBezTo>
                  <a:lnTo>
                    <a:pt x="1489" y="826"/>
                  </a:lnTo>
                  <a:cubicBezTo>
                    <a:pt x="1700" y="703"/>
                    <a:pt x="1772" y="433"/>
                    <a:pt x="1652" y="222"/>
                  </a:cubicBezTo>
                  <a:cubicBezTo>
                    <a:pt x="1570" y="80"/>
                    <a:pt x="1422"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55"/>
          <p:cNvGrpSpPr/>
          <p:nvPr/>
        </p:nvGrpSpPr>
        <p:grpSpPr>
          <a:xfrm>
            <a:off x="2021389" y="2597546"/>
            <a:ext cx="427112" cy="427055"/>
            <a:chOff x="2338185" y="2673746"/>
            <a:chExt cx="427112" cy="427055"/>
          </a:xfrm>
        </p:grpSpPr>
        <p:sp>
          <p:nvSpPr>
            <p:cNvPr id="1822" name="Google Shape;1822;p55"/>
            <p:cNvSpPr/>
            <p:nvPr/>
          </p:nvSpPr>
          <p:spPr>
            <a:xfrm>
              <a:off x="2672572" y="2757116"/>
              <a:ext cx="50062" cy="25031"/>
            </a:xfrm>
            <a:custGeom>
              <a:avLst/>
              <a:gdLst/>
              <a:ahLst/>
              <a:cxnLst/>
              <a:rect l="l" t="t" r="r" b="b"/>
              <a:pathLst>
                <a:path w="1766" h="883" extrusionOk="0">
                  <a:moveTo>
                    <a:pt x="441" y="0"/>
                  </a:moveTo>
                  <a:cubicBezTo>
                    <a:pt x="199" y="0"/>
                    <a:pt x="1" y="198"/>
                    <a:pt x="1" y="442"/>
                  </a:cubicBezTo>
                  <a:cubicBezTo>
                    <a:pt x="1" y="685"/>
                    <a:pt x="199" y="882"/>
                    <a:pt x="441"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2662423" y="2690386"/>
              <a:ext cx="50288" cy="37560"/>
            </a:xfrm>
            <a:custGeom>
              <a:avLst/>
              <a:gdLst/>
              <a:ahLst/>
              <a:cxnLst/>
              <a:rect l="l" t="t" r="r" b="b"/>
              <a:pathLst>
                <a:path w="1774" h="1325" extrusionOk="0">
                  <a:moveTo>
                    <a:pt x="1269" y="0"/>
                  </a:moveTo>
                  <a:cubicBezTo>
                    <a:pt x="1195" y="0"/>
                    <a:pt x="1119" y="19"/>
                    <a:pt x="1049" y="59"/>
                  </a:cubicBezTo>
                  <a:lnTo>
                    <a:pt x="285" y="501"/>
                  </a:lnTo>
                  <a:cubicBezTo>
                    <a:pt x="73" y="622"/>
                    <a:pt x="1" y="893"/>
                    <a:pt x="123" y="1104"/>
                  </a:cubicBezTo>
                  <a:cubicBezTo>
                    <a:pt x="205" y="1246"/>
                    <a:pt x="354" y="1325"/>
                    <a:pt x="506" y="1325"/>
                  </a:cubicBezTo>
                  <a:cubicBezTo>
                    <a:pt x="581" y="1325"/>
                    <a:pt x="657" y="1306"/>
                    <a:pt x="726" y="1266"/>
                  </a:cubicBezTo>
                  <a:lnTo>
                    <a:pt x="1491" y="825"/>
                  </a:lnTo>
                  <a:cubicBezTo>
                    <a:pt x="1702" y="703"/>
                    <a:pt x="1774" y="432"/>
                    <a:pt x="1653" y="221"/>
                  </a:cubicBezTo>
                  <a:cubicBezTo>
                    <a:pt x="1570" y="79"/>
                    <a:pt x="1422"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2662423" y="2811288"/>
              <a:ext cx="50288" cy="37589"/>
            </a:xfrm>
            <a:custGeom>
              <a:avLst/>
              <a:gdLst/>
              <a:ahLst/>
              <a:cxnLst/>
              <a:rect l="l" t="t" r="r" b="b"/>
              <a:pathLst>
                <a:path w="1774" h="1326" extrusionOk="0">
                  <a:moveTo>
                    <a:pt x="504" y="1"/>
                  </a:moveTo>
                  <a:cubicBezTo>
                    <a:pt x="352" y="1"/>
                    <a:pt x="204" y="80"/>
                    <a:pt x="122" y="222"/>
                  </a:cubicBezTo>
                  <a:cubicBezTo>
                    <a:pt x="1" y="435"/>
                    <a:pt x="73" y="704"/>
                    <a:pt x="284" y="826"/>
                  </a:cubicBezTo>
                  <a:lnTo>
                    <a:pt x="1048" y="1266"/>
                  </a:lnTo>
                  <a:cubicBezTo>
                    <a:pt x="1118" y="1307"/>
                    <a:pt x="1194" y="1326"/>
                    <a:pt x="1269" y="1326"/>
                  </a:cubicBezTo>
                  <a:cubicBezTo>
                    <a:pt x="1421" y="1326"/>
                    <a:pt x="1569" y="1247"/>
                    <a:pt x="1652" y="1105"/>
                  </a:cubicBezTo>
                  <a:cubicBezTo>
                    <a:pt x="1774" y="894"/>
                    <a:pt x="1702" y="623"/>
                    <a:pt x="1489" y="502"/>
                  </a:cubicBezTo>
                  <a:lnTo>
                    <a:pt x="725" y="60"/>
                  </a:lnTo>
                  <a:cubicBezTo>
                    <a:pt x="656" y="20"/>
                    <a:pt x="580"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2380621" y="2757144"/>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4" y="883"/>
                  </a:lnTo>
                  <a:cubicBezTo>
                    <a:pt x="1568" y="883"/>
                    <a:pt x="1765" y="685"/>
                    <a:pt x="1765" y="442"/>
                  </a:cubicBezTo>
                  <a:cubicBezTo>
                    <a:pt x="1765" y="199"/>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2390514" y="2690358"/>
              <a:ext cx="50317" cy="37617"/>
            </a:xfrm>
            <a:custGeom>
              <a:avLst/>
              <a:gdLst/>
              <a:ahLst/>
              <a:cxnLst/>
              <a:rect l="l" t="t" r="r" b="b"/>
              <a:pathLst>
                <a:path w="1775" h="1327" extrusionOk="0">
                  <a:moveTo>
                    <a:pt x="505" y="1"/>
                  </a:moveTo>
                  <a:cubicBezTo>
                    <a:pt x="352" y="1"/>
                    <a:pt x="204" y="80"/>
                    <a:pt x="123" y="222"/>
                  </a:cubicBezTo>
                  <a:cubicBezTo>
                    <a:pt x="0" y="435"/>
                    <a:pt x="73" y="704"/>
                    <a:pt x="284" y="826"/>
                  </a:cubicBezTo>
                  <a:lnTo>
                    <a:pt x="1049" y="1267"/>
                  </a:lnTo>
                  <a:cubicBezTo>
                    <a:pt x="1119" y="1307"/>
                    <a:pt x="1195" y="1326"/>
                    <a:pt x="1270" y="1326"/>
                  </a:cubicBezTo>
                  <a:cubicBezTo>
                    <a:pt x="1422" y="1326"/>
                    <a:pt x="1570" y="1247"/>
                    <a:pt x="1652" y="1105"/>
                  </a:cubicBezTo>
                  <a:cubicBezTo>
                    <a:pt x="1775" y="894"/>
                    <a:pt x="1702" y="623"/>
                    <a:pt x="1489" y="502"/>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2390571" y="2811345"/>
              <a:ext cx="50260" cy="37560"/>
            </a:xfrm>
            <a:custGeom>
              <a:avLst/>
              <a:gdLst/>
              <a:ahLst/>
              <a:cxnLst/>
              <a:rect l="l" t="t" r="r" b="b"/>
              <a:pathLst>
                <a:path w="1773" h="1325" extrusionOk="0">
                  <a:moveTo>
                    <a:pt x="1267" y="0"/>
                  </a:moveTo>
                  <a:cubicBezTo>
                    <a:pt x="1193" y="0"/>
                    <a:pt x="1117" y="19"/>
                    <a:pt x="1048" y="59"/>
                  </a:cubicBezTo>
                  <a:lnTo>
                    <a:pt x="283" y="501"/>
                  </a:lnTo>
                  <a:cubicBezTo>
                    <a:pt x="72" y="623"/>
                    <a:pt x="0" y="893"/>
                    <a:pt x="122" y="1104"/>
                  </a:cubicBezTo>
                  <a:cubicBezTo>
                    <a:pt x="203" y="1246"/>
                    <a:pt x="352" y="1325"/>
                    <a:pt x="506" y="1325"/>
                  </a:cubicBezTo>
                  <a:cubicBezTo>
                    <a:pt x="580" y="1325"/>
                    <a:pt x="656" y="1306"/>
                    <a:pt x="725" y="1266"/>
                  </a:cubicBezTo>
                  <a:lnTo>
                    <a:pt x="1490" y="825"/>
                  </a:lnTo>
                  <a:cubicBezTo>
                    <a:pt x="1700" y="702"/>
                    <a:pt x="1773" y="433"/>
                    <a:pt x="1651" y="222"/>
                  </a:cubicBezTo>
                  <a:cubicBezTo>
                    <a:pt x="1569"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2338185" y="2673746"/>
              <a:ext cx="427112" cy="427055"/>
            </a:xfrm>
            <a:custGeom>
              <a:avLst/>
              <a:gdLst/>
              <a:ahLst/>
              <a:cxnLst/>
              <a:rect l="l" t="t" r="r" b="b"/>
              <a:pathLst>
                <a:path w="15067" h="15065" extrusionOk="0">
                  <a:moveTo>
                    <a:pt x="7529" y="883"/>
                  </a:moveTo>
                  <a:cubicBezTo>
                    <a:pt x="8908" y="883"/>
                    <a:pt x="10030" y="2005"/>
                    <a:pt x="10030" y="3384"/>
                  </a:cubicBezTo>
                  <a:cubicBezTo>
                    <a:pt x="10030" y="4131"/>
                    <a:pt x="9699" y="4835"/>
                    <a:pt x="9119" y="5310"/>
                  </a:cubicBezTo>
                  <a:cubicBezTo>
                    <a:pt x="8746" y="5619"/>
                    <a:pt x="8497" y="6030"/>
                    <a:pt x="8409" y="6472"/>
                  </a:cubicBezTo>
                  <a:lnTo>
                    <a:pt x="7970" y="6472"/>
                  </a:lnTo>
                  <a:lnTo>
                    <a:pt x="7970" y="4155"/>
                  </a:lnTo>
                  <a:lnTo>
                    <a:pt x="8723" y="3400"/>
                  </a:lnTo>
                  <a:cubicBezTo>
                    <a:pt x="8896" y="3229"/>
                    <a:pt x="8896" y="2949"/>
                    <a:pt x="8723" y="2777"/>
                  </a:cubicBezTo>
                  <a:cubicBezTo>
                    <a:pt x="8637" y="2690"/>
                    <a:pt x="8524" y="2647"/>
                    <a:pt x="8411" y="2647"/>
                  </a:cubicBezTo>
                  <a:cubicBezTo>
                    <a:pt x="8299" y="2647"/>
                    <a:pt x="8186" y="2690"/>
                    <a:pt x="8099" y="2777"/>
                  </a:cubicBezTo>
                  <a:lnTo>
                    <a:pt x="7528" y="3348"/>
                  </a:lnTo>
                  <a:lnTo>
                    <a:pt x="6957" y="2777"/>
                  </a:lnTo>
                  <a:cubicBezTo>
                    <a:pt x="6871" y="2690"/>
                    <a:pt x="6758" y="2647"/>
                    <a:pt x="6645" y="2647"/>
                  </a:cubicBezTo>
                  <a:cubicBezTo>
                    <a:pt x="6532" y="2647"/>
                    <a:pt x="6419" y="2690"/>
                    <a:pt x="6333" y="2777"/>
                  </a:cubicBezTo>
                  <a:cubicBezTo>
                    <a:pt x="6160" y="2949"/>
                    <a:pt x="6160" y="3229"/>
                    <a:pt x="6333" y="3400"/>
                  </a:cubicBezTo>
                  <a:lnTo>
                    <a:pt x="7087" y="4155"/>
                  </a:lnTo>
                  <a:lnTo>
                    <a:pt x="7087" y="6472"/>
                  </a:lnTo>
                  <a:lnTo>
                    <a:pt x="6647" y="6472"/>
                  </a:lnTo>
                  <a:cubicBezTo>
                    <a:pt x="6560" y="6030"/>
                    <a:pt x="6312" y="5619"/>
                    <a:pt x="5937" y="5310"/>
                  </a:cubicBezTo>
                  <a:cubicBezTo>
                    <a:pt x="5361" y="4834"/>
                    <a:pt x="5028" y="4131"/>
                    <a:pt x="5028" y="3384"/>
                  </a:cubicBezTo>
                  <a:cubicBezTo>
                    <a:pt x="5028" y="2005"/>
                    <a:pt x="6150" y="883"/>
                    <a:pt x="7529" y="883"/>
                  </a:cubicBezTo>
                  <a:close/>
                  <a:moveTo>
                    <a:pt x="8376" y="7355"/>
                  </a:moveTo>
                  <a:lnTo>
                    <a:pt x="8376" y="8091"/>
                  </a:lnTo>
                  <a:cubicBezTo>
                    <a:pt x="8376" y="8171"/>
                    <a:pt x="8310" y="8237"/>
                    <a:pt x="8229" y="8237"/>
                  </a:cubicBezTo>
                  <a:lnTo>
                    <a:pt x="6831" y="8237"/>
                  </a:lnTo>
                  <a:lnTo>
                    <a:pt x="6831" y="8238"/>
                  </a:lnTo>
                  <a:cubicBezTo>
                    <a:pt x="6750" y="8238"/>
                    <a:pt x="6684" y="8173"/>
                    <a:pt x="6684" y="8092"/>
                  </a:cubicBezTo>
                  <a:lnTo>
                    <a:pt x="6684" y="7355"/>
                  </a:lnTo>
                  <a:close/>
                  <a:moveTo>
                    <a:pt x="2793" y="9121"/>
                  </a:moveTo>
                  <a:cubicBezTo>
                    <a:pt x="3279" y="9121"/>
                    <a:pt x="3675" y="9518"/>
                    <a:pt x="3675" y="10003"/>
                  </a:cubicBezTo>
                  <a:cubicBezTo>
                    <a:pt x="3675" y="10490"/>
                    <a:pt x="3279" y="10886"/>
                    <a:pt x="2793" y="10886"/>
                  </a:cubicBezTo>
                  <a:cubicBezTo>
                    <a:pt x="2306" y="10886"/>
                    <a:pt x="1910" y="10490"/>
                    <a:pt x="1910" y="10003"/>
                  </a:cubicBezTo>
                  <a:cubicBezTo>
                    <a:pt x="1909" y="9518"/>
                    <a:pt x="2305" y="9121"/>
                    <a:pt x="2793" y="9121"/>
                  </a:cubicBezTo>
                  <a:close/>
                  <a:moveTo>
                    <a:pt x="12267" y="9121"/>
                  </a:moveTo>
                  <a:cubicBezTo>
                    <a:pt x="12754" y="9121"/>
                    <a:pt x="13150" y="9518"/>
                    <a:pt x="13150" y="10003"/>
                  </a:cubicBezTo>
                  <a:cubicBezTo>
                    <a:pt x="13150" y="10490"/>
                    <a:pt x="12753" y="10886"/>
                    <a:pt x="12267" y="10886"/>
                  </a:cubicBezTo>
                  <a:cubicBezTo>
                    <a:pt x="11781" y="10886"/>
                    <a:pt x="11385" y="10490"/>
                    <a:pt x="11385" y="10003"/>
                  </a:cubicBezTo>
                  <a:cubicBezTo>
                    <a:pt x="11383" y="9518"/>
                    <a:pt x="11779" y="9121"/>
                    <a:pt x="12267" y="9121"/>
                  </a:cubicBezTo>
                  <a:close/>
                  <a:moveTo>
                    <a:pt x="7087" y="9122"/>
                  </a:moveTo>
                  <a:lnTo>
                    <a:pt x="7087" y="10709"/>
                  </a:lnTo>
                  <a:lnTo>
                    <a:pt x="7089" y="10709"/>
                  </a:lnTo>
                  <a:cubicBezTo>
                    <a:pt x="7089" y="11781"/>
                    <a:pt x="6217" y="12652"/>
                    <a:pt x="5146" y="12652"/>
                  </a:cubicBezTo>
                  <a:cubicBezTo>
                    <a:pt x="4903" y="12652"/>
                    <a:pt x="4704" y="12850"/>
                    <a:pt x="4704" y="13094"/>
                  </a:cubicBezTo>
                  <a:lnTo>
                    <a:pt x="4704" y="14182"/>
                  </a:lnTo>
                  <a:lnTo>
                    <a:pt x="880" y="14182"/>
                  </a:lnTo>
                  <a:lnTo>
                    <a:pt x="880" y="13094"/>
                  </a:lnTo>
                  <a:cubicBezTo>
                    <a:pt x="880" y="12363"/>
                    <a:pt x="1474" y="11769"/>
                    <a:pt x="2203" y="11769"/>
                  </a:cubicBezTo>
                  <a:lnTo>
                    <a:pt x="5146" y="11769"/>
                  </a:lnTo>
                  <a:cubicBezTo>
                    <a:pt x="5730" y="11769"/>
                    <a:pt x="6205" y="11295"/>
                    <a:pt x="6205" y="10711"/>
                  </a:cubicBezTo>
                  <a:lnTo>
                    <a:pt x="6205" y="9564"/>
                  </a:lnTo>
                  <a:cubicBezTo>
                    <a:pt x="6205" y="9321"/>
                    <a:pt x="6402" y="9122"/>
                    <a:pt x="6646" y="9122"/>
                  </a:cubicBezTo>
                  <a:close/>
                  <a:moveTo>
                    <a:pt x="8412" y="9121"/>
                  </a:moveTo>
                  <a:cubicBezTo>
                    <a:pt x="8655" y="9121"/>
                    <a:pt x="8854" y="9319"/>
                    <a:pt x="8854" y="9563"/>
                  </a:cubicBezTo>
                  <a:lnTo>
                    <a:pt x="8854" y="10710"/>
                  </a:lnTo>
                  <a:cubicBezTo>
                    <a:pt x="8854" y="11294"/>
                    <a:pt x="9328" y="11768"/>
                    <a:pt x="9912" y="11768"/>
                  </a:cubicBezTo>
                  <a:lnTo>
                    <a:pt x="12854" y="11768"/>
                  </a:lnTo>
                  <a:cubicBezTo>
                    <a:pt x="13585" y="11768"/>
                    <a:pt x="14177" y="12363"/>
                    <a:pt x="14177" y="13093"/>
                  </a:cubicBezTo>
                  <a:lnTo>
                    <a:pt x="14177" y="14182"/>
                  </a:lnTo>
                  <a:lnTo>
                    <a:pt x="10354" y="14182"/>
                  </a:lnTo>
                  <a:lnTo>
                    <a:pt x="10354" y="13094"/>
                  </a:lnTo>
                  <a:cubicBezTo>
                    <a:pt x="10354" y="12851"/>
                    <a:pt x="10156" y="12652"/>
                    <a:pt x="9914" y="12652"/>
                  </a:cubicBezTo>
                  <a:cubicBezTo>
                    <a:pt x="8843" y="12652"/>
                    <a:pt x="7971" y="11782"/>
                    <a:pt x="7971" y="10710"/>
                  </a:cubicBezTo>
                  <a:lnTo>
                    <a:pt x="7971" y="9121"/>
                  </a:lnTo>
                  <a:close/>
                  <a:moveTo>
                    <a:pt x="7531" y="0"/>
                  </a:moveTo>
                  <a:cubicBezTo>
                    <a:pt x="5665" y="0"/>
                    <a:pt x="4147" y="1518"/>
                    <a:pt x="4147" y="3384"/>
                  </a:cubicBezTo>
                  <a:cubicBezTo>
                    <a:pt x="4147" y="4396"/>
                    <a:pt x="4596" y="5346"/>
                    <a:pt x="5378" y="5993"/>
                  </a:cubicBezTo>
                  <a:cubicBezTo>
                    <a:pt x="5648" y="6215"/>
                    <a:pt x="5802" y="6520"/>
                    <a:pt x="5802" y="6829"/>
                  </a:cubicBezTo>
                  <a:lnTo>
                    <a:pt x="5802" y="8090"/>
                  </a:lnTo>
                  <a:cubicBezTo>
                    <a:pt x="5802" y="8229"/>
                    <a:pt x="5830" y="8363"/>
                    <a:pt x="5880" y="8484"/>
                  </a:cubicBezTo>
                  <a:cubicBezTo>
                    <a:pt x="5543" y="8725"/>
                    <a:pt x="5324" y="9118"/>
                    <a:pt x="5324" y="9563"/>
                  </a:cubicBezTo>
                  <a:lnTo>
                    <a:pt x="5324" y="10709"/>
                  </a:lnTo>
                  <a:cubicBezTo>
                    <a:pt x="5324" y="10808"/>
                    <a:pt x="5243" y="10886"/>
                    <a:pt x="5147" y="10886"/>
                  </a:cubicBezTo>
                  <a:lnTo>
                    <a:pt x="4321" y="10886"/>
                  </a:lnTo>
                  <a:cubicBezTo>
                    <a:pt x="4472" y="10626"/>
                    <a:pt x="4559" y="10325"/>
                    <a:pt x="4559" y="10003"/>
                  </a:cubicBezTo>
                  <a:cubicBezTo>
                    <a:pt x="4559" y="9030"/>
                    <a:pt x="3767" y="8238"/>
                    <a:pt x="2794" y="8238"/>
                  </a:cubicBezTo>
                  <a:cubicBezTo>
                    <a:pt x="1821" y="8238"/>
                    <a:pt x="1029" y="9031"/>
                    <a:pt x="1029" y="10003"/>
                  </a:cubicBezTo>
                  <a:cubicBezTo>
                    <a:pt x="1029" y="10394"/>
                    <a:pt x="1158" y="10758"/>
                    <a:pt x="1374" y="11049"/>
                  </a:cubicBezTo>
                  <a:cubicBezTo>
                    <a:pt x="569" y="11378"/>
                    <a:pt x="0" y="12170"/>
                    <a:pt x="0" y="13092"/>
                  </a:cubicBezTo>
                  <a:lnTo>
                    <a:pt x="0" y="14623"/>
                  </a:lnTo>
                  <a:cubicBezTo>
                    <a:pt x="0" y="14866"/>
                    <a:pt x="199" y="15065"/>
                    <a:pt x="442" y="15065"/>
                  </a:cubicBezTo>
                  <a:lnTo>
                    <a:pt x="5150" y="15065"/>
                  </a:lnTo>
                  <a:cubicBezTo>
                    <a:pt x="5393" y="15065"/>
                    <a:pt x="5591" y="14866"/>
                    <a:pt x="5591" y="14623"/>
                  </a:cubicBezTo>
                  <a:lnTo>
                    <a:pt x="5591" y="13500"/>
                  </a:lnTo>
                  <a:cubicBezTo>
                    <a:pt x="6406" y="13372"/>
                    <a:pt x="7106" y="12893"/>
                    <a:pt x="7533" y="12224"/>
                  </a:cubicBezTo>
                  <a:cubicBezTo>
                    <a:pt x="7960" y="12893"/>
                    <a:pt x="8660" y="13373"/>
                    <a:pt x="9476" y="13500"/>
                  </a:cubicBezTo>
                  <a:lnTo>
                    <a:pt x="9476" y="14623"/>
                  </a:lnTo>
                  <a:cubicBezTo>
                    <a:pt x="9476" y="14866"/>
                    <a:pt x="9674" y="15065"/>
                    <a:pt x="9917" y="15065"/>
                  </a:cubicBezTo>
                  <a:lnTo>
                    <a:pt x="14625" y="15065"/>
                  </a:lnTo>
                  <a:cubicBezTo>
                    <a:pt x="14869" y="15065"/>
                    <a:pt x="15066" y="14866"/>
                    <a:pt x="15066" y="14623"/>
                  </a:cubicBezTo>
                  <a:lnTo>
                    <a:pt x="15066" y="13094"/>
                  </a:lnTo>
                  <a:cubicBezTo>
                    <a:pt x="15061" y="12172"/>
                    <a:pt x="14493" y="11378"/>
                    <a:pt x="13687" y="11050"/>
                  </a:cubicBezTo>
                  <a:cubicBezTo>
                    <a:pt x="13904" y="10757"/>
                    <a:pt x="14032" y="10394"/>
                    <a:pt x="14032" y="10003"/>
                  </a:cubicBezTo>
                  <a:cubicBezTo>
                    <a:pt x="14032" y="9030"/>
                    <a:pt x="13240" y="8238"/>
                    <a:pt x="12267" y="8238"/>
                  </a:cubicBezTo>
                  <a:cubicBezTo>
                    <a:pt x="11295" y="8238"/>
                    <a:pt x="10502" y="9031"/>
                    <a:pt x="10502" y="10003"/>
                  </a:cubicBezTo>
                  <a:cubicBezTo>
                    <a:pt x="10502" y="10325"/>
                    <a:pt x="10589" y="10626"/>
                    <a:pt x="10740" y="10886"/>
                  </a:cubicBezTo>
                  <a:lnTo>
                    <a:pt x="9915" y="10886"/>
                  </a:lnTo>
                  <a:cubicBezTo>
                    <a:pt x="9817" y="10886"/>
                    <a:pt x="9739" y="10806"/>
                    <a:pt x="9739" y="10709"/>
                  </a:cubicBezTo>
                  <a:lnTo>
                    <a:pt x="9739" y="9563"/>
                  </a:lnTo>
                  <a:cubicBezTo>
                    <a:pt x="9739" y="9118"/>
                    <a:pt x="9518" y="8725"/>
                    <a:pt x="9181" y="8484"/>
                  </a:cubicBezTo>
                  <a:cubicBezTo>
                    <a:pt x="9231" y="8364"/>
                    <a:pt x="9260" y="8229"/>
                    <a:pt x="9260" y="8090"/>
                  </a:cubicBezTo>
                  <a:lnTo>
                    <a:pt x="9260" y="6829"/>
                  </a:lnTo>
                  <a:cubicBezTo>
                    <a:pt x="9260" y="6520"/>
                    <a:pt x="9414" y="6214"/>
                    <a:pt x="9683" y="5993"/>
                  </a:cubicBezTo>
                  <a:cubicBezTo>
                    <a:pt x="10465" y="5346"/>
                    <a:pt x="10914" y="4396"/>
                    <a:pt x="10914" y="3384"/>
                  </a:cubicBezTo>
                  <a:cubicBezTo>
                    <a:pt x="10914" y="1518"/>
                    <a:pt x="9396" y="0"/>
                    <a:pt x="7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5"/>
          <p:cNvSpPr/>
          <p:nvPr/>
        </p:nvSpPr>
        <p:spPr>
          <a:xfrm>
            <a:off x="2695650" y="2597574"/>
            <a:ext cx="414214" cy="426942"/>
          </a:xfrm>
          <a:custGeom>
            <a:avLst/>
            <a:gdLst/>
            <a:ahLst/>
            <a:cxnLst/>
            <a:rect l="l" t="t" r="r" b="b"/>
            <a:pathLst>
              <a:path w="14612" h="15061" extrusionOk="0">
                <a:moveTo>
                  <a:pt x="7304" y="1744"/>
                </a:moveTo>
                <a:cubicBezTo>
                  <a:pt x="7548" y="1744"/>
                  <a:pt x="7746" y="1942"/>
                  <a:pt x="7746" y="2185"/>
                </a:cubicBezTo>
                <a:cubicBezTo>
                  <a:pt x="7746" y="2428"/>
                  <a:pt x="7548" y="2627"/>
                  <a:pt x="7304" y="2627"/>
                </a:cubicBezTo>
                <a:cubicBezTo>
                  <a:pt x="7062" y="2627"/>
                  <a:pt x="6864" y="2428"/>
                  <a:pt x="6864" y="2185"/>
                </a:cubicBezTo>
                <a:cubicBezTo>
                  <a:pt x="6864" y="1942"/>
                  <a:pt x="7062" y="1744"/>
                  <a:pt x="7304" y="1744"/>
                </a:cubicBezTo>
                <a:close/>
                <a:moveTo>
                  <a:pt x="4659" y="3271"/>
                </a:moveTo>
                <a:cubicBezTo>
                  <a:pt x="4901" y="3271"/>
                  <a:pt x="5100" y="3469"/>
                  <a:pt x="5100" y="3712"/>
                </a:cubicBezTo>
                <a:cubicBezTo>
                  <a:pt x="5100" y="3955"/>
                  <a:pt x="4901" y="4154"/>
                  <a:pt x="4659" y="4154"/>
                </a:cubicBezTo>
                <a:cubicBezTo>
                  <a:pt x="4416" y="4154"/>
                  <a:pt x="4217" y="3955"/>
                  <a:pt x="4217" y="3712"/>
                </a:cubicBezTo>
                <a:cubicBezTo>
                  <a:pt x="4217" y="3469"/>
                  <a:pt x="4416" y="3271"/>
                  <a:pt x="4659" y="3271"/>
                </a:cubicBezTo>
                <a:close/>
                <a:moveTo>
                  <a:pt x="9949" y="3271"/>
                </a:moveTo>
                <a:cubicBezTo>
                  <a:pt x="10192" y="3271"/>
                  <a:pt x="10391" y="3469"/>
                  <a:pt x="10391" y="3712"/>
                </a:cubicBezTo>
                <a:cubicBezTo>
                  <a:pt x="10391" y="3955"/>
                  <a:pt x="10193" y="4154"/>
                  <a:pt x="9949" y="4154"/>
                </a:cubicBezTo>
                <a:cubicBezTo>
                  <a:pt x="9706" y="4154"/>
                  <a:pt x="9508" y="3955"/>
                  <a:pt x="9508" y="3712"/>
                </a:cubicBezTo>
                <a:cubicBezTo>
                  <a:pt x="9508" y="3469"/>
                  <a:pt x="9706" y="3271"/>
                  <a:pt x="9949" y="3271"/>
                </a:cubicBezTo>
                <a:close/>
                <a:moveTo>
                  <a:pt x="4659" y="6326"/>
                </a:moveTo>
                <a:cubicBezTo>
                  <a:pt x="4901" y="6326"/>
                  <a:pt x="5100" y="6524"/>
                  <a:pt x="5100" y="6768"/>
                </a:cubicBezTo>
                <a:cubicBezTo>
                  <a:pt x="5100" y="7011"/>
                  <a:pt x="4901" y="7208"/>
                  <a:pt x="4659" y="7208"/>
                </a:cubicBezTo>
                <a:cubicBezTo>
                  <a:pt x="4416" y="7208"/>
                  <a:pt x="4217" y="7011"/>
                  <a:pt x="4217" y="6768"/>
                </a:cubicBezTo>
                <a:cubicBezTo>
                  <a:pt x="4217" y="6524"/>
                  <a:pt x="4416" y="6326"/>
                  <a:pt x="4659" y="6326"/>
                </a:cubicBezTo>
                <a:close/>
                <a:moveTo>
                  <a:pt x="9951" y="6326"/>
                </a:moveTo>
                <a:cubicBezTo>
                  <a:pt x="10194" y="6326"/>
                  <a:pt x="10392" y="6524"/>
                  <a:pt x="10392" y="6768"/>
                </a:cubicBezTo>
                <a:cubicBezTo>
                  <a:pt x="10392" y="7011"/>
                  <a:pt x="10194" y="7208"/>
                  <a:pt x="9951" y="7208"/>
                </a:cubicBezTo>
                <a:cubicBezTo>
                  <a:pt x="9707" y="7208"/>
                  <a:pt x="9510" y="7011"/>
                  <a:pt x="9510" y="6768"/>
                </a:cubicBezTo>
                <a:cubicBezTo>
                  <a:pt x="9510" y="6524"/>
                  <a:pt x="9707" y="6326"/>
                  <a:pt x="9951" y="6326"/>
                </a:cubicBezTo>
                <a:close/>
                <a:moveTo>
                  <a:pt x="8164" y="3192"/>
                </a:moveTo>
                <a:lnTo>
                  <a:pt x="8649" y="3470"/>
                </a:lnTo>
                <a:cubicBezTo>
                  <a:pt x="8635" y="3549"/>
                  <a:pt x="8626" y="3630"/>
                  <a:pt x="8626" y="3712"/>
                </a:cubicBezTo>
                <a:cubicBezTo>
                  <a:pt x="8626" y="4288"/>
                  <a:pt x="8995" y="4778"/>
                  <a:pt x="9508" y="4960"/>
                </a:cubicBezTo>
                <a:lnTo>
                  <a:pt x="9508" y="5518"/>
                </a:lnTo>
                <a:cubicBezTo>
                  <a:pt x="8995" y="5701"/>
                  <a:pt x="8626" y="6191"/>
                  <a:pt x="8626" y="6766"/>
                </a:cubicBezTo>
                <a:cubicBezTo>
                  <a:pt x="8626" y="6848"/>
                  <a:pt x="8633" y="6929"/>
                  <a:pt x="8649" y="7008"/>
                </a:cubicBezTo>
                <a:lnTo>
                  <a:pt x="8164" y="7286"/>
                </a:lnTo>
                <a:cubicBezTo>
                  <a:pt x="7932" y="7089"/>
                  <a:pt x="7633" y="6969"/>
                  <a:pt x="7304" y="6969"/>
                </a:cubicBezTo>
                <a:cubicBezTo>
                  <a:pt x="6976" y="6969"/>
                  <a:pt x="6677" y="7089"/>
                  <a:pt x="6445" y="7286"/>
                </a:cubicBezTo>
                <a:lnTo>
                  <a:pt x="5960" y="7008"/>
                </a:lnTo>
                <a:cubicBezTo>
                  <a:pt x="5975" y="6929"/>
                  <a:pt x="5983" y="6848"/>
                  <a:pt x="5983" y="6766"/>
                </a:cubicBezTo>
                <a:cubicBezTo>
                  <a:pt x="5983" y="6191"/>
                  <a:pt x="5615" y="5699"/>
                  <a:pt x="5101" y="5518"/>
                </a:cubicBezTo>
                <a:lnTo>
                  <a:pt x="5101" y="4962"/>
                </a:lnTo>
                <a:cubicBezTo>
                  <a:pt x="5615" y="4778"/>
                  <a:pt x="5983" y="4289"/>
                  <a:pt x="5983" y="3712"/>
                </a:cubicBezTo>
                <a:cubicBezTo>
                  <a:pt x="5983" y="3630"/>
                  <a:pt x="5976" y="3549"/>
                  <a:pt x="5960" y="3470"/>
                </a:cubicBezTo>
                <a:lnTo>
                  <a:pt x="6445" y="3192"/>
                </a:lnTo>
                <a:cubicBezTo>
                  <a:pt x="6677" y="3389"/>
                  <a:pt x="6976" y="3508"/>
                  <a:pt x="7304" y="3508"/>
                </a:cubicBezTo>
                <a:cubicBezTo>
                  <a:pt x="7633" y="3508"/>
                  <a:pt x="7932" y="3389"/>
                  <a:pt x="8164" y="3192"/>
                </a:cubicBezTo>
                <a:close/>
                <a:moveTo>
                  <a:pt x="2014" y="7853"/>
                </a:moveTo>
                <a:cubicBezTo>
                  <a:pt x="2257" y="7853"/>
                  <a:pt x="2455" y="8051"/>
                  <a:pt x="2455" y="8294"/>
                </a:cubicBezTo>
                <a:cubicBezTo>
                  <a:pt x="2455" y="8538"/>
                  <a:pt x="2257" y="8735"/>
                  <a:pt x="2014" y="8735"/>
                </a:cubicBezTo>
                <a:cubicBezTo>
                  <a:pt x="1771" y="8735"/>
                  <a:pt x="1572" y="8538"/>
                  <a:pt x="1572" y="8294"/>
                </a:cubicBezTo>
                <a:cubicBezTo>
                  <a:pt x="1572" y="8051"/>
                  <a:pt x="1771" y="7853"/>
                  <a:pt x="2014" y="7853"/>
                </a:cubicBezTo>
                <a:close/>
                <a:moveTo>
                  <a:pt x="7304" y="7852"/>
                </a:moveTo>
                <a:cubicBezTo>
                  <a:pt x="7548" y="7852"/>
                  <a:pt x="7746" y="8051"/>
                  <a:pt x="7746" y="8294"/>
                </a:cubicBezTo>
                <a:cubicBezTo>
                  <a:pt x="7746" y="8538"/>
                  <a:pt x="7548" y="8735"/>
                  <a:pt x="7304" y="8735"/>
                </a:cubicBezTo>
                <a:cubicBezTo>
                  <a:pt x="7062" y="8735"/>
                  <a:pt x="6864" y="8538"/>
                  <a:pt x="6864" y="8294"/>
                </a:cubicBezTo>
                <a:cubicBezTo>
                  <a:pt x="6864" y="8051"/>
                  <a:pt x="7062" y="7852"/>
                  <a:pt x="7304" y="7852"/>
                </a:cubicBezTo>
                <a:close/>
                <a:moveTo>
                  <a:pt x="12595" y="7853"/>
                </a:moveTo>
                <a:cubicBezTo>
                  <a:pt x="12839" y="7853"/>
                  <a:pt x="13037" y="8051"/>
                  <a:pt x="13037" y="8294"/>
                </a:cubicBezTo>
                <a:cubicBezTo>
                  <a:pt x="13037" y="8538"/>
                  <a:pt x="12839" y="8735"/>
                  <a:pt x="12595" y="8735"/>
                </a:cubicBezTo>
                <a:cubicBezTo>
                  <a:pt x="12352" y="8735"/>
                  <a:pt x="12155" y="8538"/>
                  <a:pt x="12155" y="8294"/>
                </a:cubicBezTo>
                <a:cubicBezTo>
                  <a:pt x="12155" y="8051"/>
                  <a:pt x="12352" y="7853"/>
                  <a:pt x="12595" y="7853"/>
                </a:cubicBezTo>
                <a:close/>
                <a:moveTo>
                  <a:pt x="2014" y="10908"/>
                </a:moveTo>
                <a:cubicBezTo>
                  <a:pt x="2257" y="10908"/>
                  <a:pt x="2455" y="11107"/>
                  <a:pt x="2455" y="11349"/>
                </a:cubicBezTo>
                <a:cubicBezTo>
                  <a:pt x="2455" y="11592"/>
                  <a:pt x="2257" y="11791"/>
                  <a:pt x="2014" y="11791"/>
                </a:cubicBezTo>
                <a:cubicBezTo>
                  <a:pt x="1771" y="11791"/>
                  <a:pt x="1572" y="11592"/>
                  <a:pt x="1572" y="11349"/>
                </a:cubicBezTo>
                <a:cubicBezTo>
                  <a:pt x="1572" y="11107"/>
                  <a:pt x="1771" y="10908"/>
                  <a:pt x="2014" y="10908"/>
                </a:cubicBezTo>
                <a:close/>
                <a:moveTo>
                  <a:pt x="7304" y="10908"/>
                </a:moveTo>
                <a:cubicBezTo>
                  <a:pt x="7548" y="10908"/>
                  <a:pt x="7746" y="11107"/>
                  <a:pt x="7746" y="11349"/>
                </a:cubicBezTo>
                <a:cubicBezTo>
                  <a:pt x="7746" y="11592"/>
                  <a:pt x="7548" y="11791"/>
                  <a:pt x="7304" y="11791"/>
                </a:cubicBezTo>
                <a:cubicBezTo>
                  <a:pt x="7062" y="11791"/>
                  <a:pt x="6864" y="11592"/>
                  <a:pt x="6864" y="11349"/>
                </a:cubicBezTo>
                <a:cubicBezTo>
                  <a:pt x="6864" y="11107"/>
                  <a:pt x="7062" y="10908"/>
                  <a:pt x="7304" y="10908"/>
                </a:cubicBezTo>
                <a:close/>
                <a:moveTo>
                  <a:pt x="12595" y="10908"/>
                </a:moveTo>
                <a:cubicBezTo>
                  <a:pt x="12839" y="10908"/>
                  <a:pt x="13037" y="11107"/>
                  <a:pt x="13037" y="11349"/>
                </a:cubicBezTo>
                <a:cubicBezTo>
                  <a:pt x="13037" y="11592"/>
                  <a:pt x="12839" y="11791"/>
                  <a:pt x="12595" y="11791"/>
                </a:cubicBezTo>
                <a:cubicBezTo>
                  <a:pt x="12352" y="11791"/>
                  <a:pt x="12155" y="11592"/>
                  <a:pt x="12155" y="11349"/>
                </a:cubicBezTo>
                <a:cubicBezTo>
                  <a:pt x="12155" y="11107"/>
                  <a:pt x="12352" y="10908"/>
                  <a:pt x="12595" y="10908"/>
                </a:cubicBezTo>
                <a:close/>
                <a:moveTo>
                  <a:pt x="5519" y="7774"/>
                </a:moveTo>
                <a:lnTo>
                  <a:pt x="6005" y="8054"/>
                </a:lnTo>
                <a:cubicBezTo>
                  <a:pt x="5990" y="8132"/>
                  <a:pt x="5981" y="8214"/>
                  <a:pt x="5981" y="8296"/>
                </a:cubicBezTo>
                <a:cubicBezTo>
                  <a:pt x="5981" y="8870"/>
                  <a:pt x="6350" y="9362"/>
                  <a:pt x="6864" y="9543"/>
                </a:cubicBezTo>
                <a:lnTo>
                  <a:pt x="6864" y="10102"/>
                </a:lnTo>
                <a:cubicBezTo>
                  <a:pt x="6350" y="10283"/>
                  <a:pt x="5981" y="10774"/>
                  <a:pt x="5981" y="11349"/>
                </a:cubicBezTo>
                <a:cubicBezTo>
                  <a:pt x="5981" y="11432"/>
                  <a:pt x="5989" y="11513"/>
                  <a:pt x="6005" y="11591"/>
                </a:cubicBezTo>
                <a:lnTo>
                  <a:pt x="5519" y="11870"/>
                </a:lnTo>
                <a:cubicBezTo>
                  <a:pt x="5287" y="11673"/>
                  <a:pt x="4988" y="11553"/>
                  <a:pt x="4660" y="11553"/>
                </a:cubicBezTo>
                <a:cubicBezTo>
                  <a:pt x="4332" y="11553"/>
                  <a:pt x="4032" y="11673"/>
                  <a:pt x="3800" y="11870"/>
                </a:cubicBezTo>
                <a:lnTo>
                  <a:pt x="3316" y="11591"/>
                </a:lnTo>
                <a:cubicBezTo>
                  <a:pt x="3330" y="11513"/>
                  <a:pt x="3339" y="11432"/>
                  <a:pt x="3339" y="11349"/>
                </a:cubicBezTo>
                <a:cubicBezTo>
                  <a:pt x="3339" y="10774"/>
                  <a:pt x="2970" y="10283"/>
                  <a:pt x="2456" y="10102"/>
                </a:cubicBezTo>
                <a:lnTo>
                  <a:pt x="2456" y="9543"/>
                </a:lnTo>
                <a:cubicBezTo>
                  <a:pt x="2970" y="9361"/>
                  <a:pt x="3339" y="8870"/>
                  <a:pt x="3339" y="8296"/>
                </a:cubicBezTo>
                <a:cubicBezTo>
                  <a:pt x="3339" y="8214"/>
                  <a:pt x="3331" y="8132"/>
                  <a:pt x="3316" y="8054"/>
                </a:cubicBezTo>
                <a:lnTo>
                  <a:pt x="3800" y="7774"/>
                </a:lnTo>
                <a:cubicBezTo>
                  <a:pt x="4032" y="7973"/>
                  <a:pt x="4332" y="8092"/>
                  <a:pt x="4660" y="8092"/>
                </a:cubicBezTo>
                <a:cubicBezTo>
                  <a:pt x="4988" y="8092"/>
                  <a:pt x="5287" y="7973"/>
                  <a:pt x="5519" y="7774"/>
                </a:cubicBezTo>
                <a:close/>
                <a:moveTo>
                  <a:pt x="10811" y="7774"/>
                </a:moveTo>
                <a:lnTo>
                  <a:pt x="11295" y="8054"/>
                </a:lnTo>
                <a:cubicBezTo>
                  <a:pt x="11281" y="8132"/>
                  <a:pt x="11272" y="8214"/>
                  <a:pt x="11272" y="8296"/>
                </a:cubicBezTo>
                <a:cubicBezTo>
                  <a:pt x="11272" y="8870"/>
                  <a:pt x="11641" y="9362"/>
                  <a:pt x="12155" y="9543"/>
                </a:cubicBezTo>
                <a:lnTo>
                  <a:pt x="12155" y="10102"/>
                </a:lnTo>
                <a:cubicBezTo>
                  <a:pt x="11641" y="10283"/>
                  <a:pt x="11272" y="10774"/>
                  <a:pt x="11272" y="11349"/>
                </a:cubicBezTo>
                <a:cubicBezTo>
                  <a:pt x="11272" y="11432"/>
                  <a:pt x="11280" y="11513"/>
                  <a:pt x="11295" y="11591"/>
                </a:cubicBezTo>
                <a:lnTo>
                  <a:pt x="10811" y="11870"/>
                </a:lnTo>
                <a:cubicBezTo>
                  <a:pt x="10579" y="11673"/>
                  <a:pt x="10279" y="11553"/>
                  <a:pt x="9951" y="11553"/>
                </a:cubicBezTo>
                <a:cubicBezTo>
                  <a:pt x="9623" y="11553"/>
                  <a:pt x="9324" y="11673"/>
                  <a:pt x="9092" y="11870"/>
                </a:cubicBezTo>
                <a:lnTo>
                  <a:pt x="8606" y="11591"/>
                </a:lnTo>
                <a:cubicBezTo>
                  <a:pt x="8621" y="11513"/>
                  <a:pt x="8630" y="11432"/>
                  <a:pt x="8630" y="11349"/>
                </a:cubicBezTo>
                <a:cubicBezTo>
                  <a:pt x="8630" y="10774"/>
                  <a:pt x="8261" y="10283"/>
                  <a:pt x="7747" y="10102"/>
                </a:cubicBezTo>
                <a:lnTo>
                  <a:pt x="7747" y="9543"/>
                </a:lnTo>
                <a:cubicBezTo>
                  <a:pt x="8261" y="9361"/>
                  <a:pt x="8630" y="8870"/>
                  <a:pt x="8630" y="8296"/>
                </a:cubicBezTo>
                <a:cubicBezTo>
                  <a:pt x="8630" y="8214"/>
                  <a:pt x="8622" y="8132"/>
                  <a:pt x="8606" y="8054"/>
                </a:cubicBezTo>
                <a:lnTo>
                  <a:pt x="9092" y="7774"/>
                </a:lnTo>
                <a:cubicBezTo>
                  <a:pt x="9324" y="7973"/>
                  <a:pt x="9623" y="8092"/>
                  <a:pt x="9951" y="8092"/>
                </a:cubicBezTo>
                <a:cubicBezTo>
                  <a:pt x="10279" y="8092"/>
                  <a:pt x="10579" y="7973"/>
                  <a:pt x="10811" y="7774"/>
                </a:cubicBezTo>
                <a:close/>
                <a:moveTo>
                  <a:pt x="4659" y="12435"/>
                </a:moveTo>
                <a:cubicBezTo>
                  <a:pt x="4901" y="12435"/>
                  <a:pt x="5100" y="12634"/>
                  <a:pt x="5100" y="12877"/>
                </a:cubicBezTo>
                <a:cubicBezTo>
                  <a:pt x="5100" y="13120"/>
                  <a:pt x="4902" y="13318"/>
                  <a:pt x="4659" y="13318"/>
                </a:cubicBezTo>
                <a:cubicBezTo>
                  <a:pt x="4416" y="13318"/>
                  <a:pt x="4217" y="13120"/>
                  <a:pt x="4217" y="12877"/>
                </a:cubicBezTo>
                <a:cubicBezTo>
                  <a:pt x="4217" y="12634"/>
                  <a:pt x="4416" y="12435"/>
                  <a:pt x="4659" y="12435"/>
                </a:cubicBezTo>
                <a:close/>
                <a:moveTo>
                  <a:pt x="9949" y="12435"/>
                </a:moveTo>
                <a:cubicBezTo>
                  <a:pt x="10193" y="12435"/>
                  <a:pt x="10391" y="12634"/>
                  <a:pt x="10391" y="12877"/>
                </a:cubicBezTo>
                <a:cubicBezTo>
                  <a:pt x="10391" y="13120"/>
                  <a:pt x="10194" y="13318"/>
                  <a:pt x="9949" y="13318"/>
                </a:cubicBezTo>
                <a:cubicBezTo>
                  <a:pt x="9706" y="13318"/>
                  <a:pt x="9508" y="13120"/>
                  <a:pt x="9508" y="12877"/>
                </a:cubicBezTo>
                <a:cubicBezTo>
                  <a:pt x="9508" y="12634"/>
                  <a:pt x="9706" y="12435"/>
                  <a:pt x="9949" y="12435"/>
                </a:cubicBezTo>
                <a:close/>
                <a:moveTo>
                  <a:pt x="7307" y="0"/>
                </a:moveTo>
                <a:cubicBezTo>
                  <a:pt x="7063" y="0"/>
                  <a:pt x="6865" y="199"/>
                  <a:pt x="6865" y="442"/>
                </a:cubicBezTo>
                <a:lnTo>
                  <a:pt x="6865" y="939"/>
                </a:lnTo>
                <a:cubicBezTo>
                  <a:pt x="6351" y="1121"/>
                  <a:pt x="5982" y="1612"/>
                  <a:pt x="5982" y="2186"/>
                </a:cubicBezTo>
                <a:cubicBezTo>
                  <a:pt x="5982" y="2268"/>
                  <a:pt x="5990" y="2350"/>
                  <a:pt x="6006" y="2428"/>
                </a:cubicBezTo>
                <a:lnTo>
                  <a:pt x="5521" y="2707"/>
                </a:lnTo>
                <a:cubicBezTo>
                  <a:pt x="5289" y="2509"/>
                  <a:pt x="4989" y="2390"/>
                  <a:pt x="4662" y="2390"/>
                </a:cubicBezTo>
                <a:cubicBezTo>
                  <a:pt x="4333" y="2390"/>
                  <a:pt x="4034" y="2509"/>
                  <a:pt x="3802" y="2707"/>
                </a:cubicBezTo>
                <a:lnTo>
                  <a:pt x="3371" y="2458"/>
                </a:lnTo>
                <a:cubicBezTo>
                  <a:pt x="3302" y="2417"/>
                  <a:pt x="3226" y="2398"/>
                  <a:pt x="3150" y="2398"/>
                </a:cubicBezTo>
                <a:cubicBezTo>
                  <a:pt x="2998" y="2398"/>
                  <a:pt x="2849" y="2478"/>
                  <a:pt x="2768" y="2620"/>
                </a:cubicBezTo>
                <a:cubicBezTo>
                  <a:pt x="2646" y="2831"/>
                  <a:pt x="2718" y="3101"/>
                  <a:pt x="2930" y="3223"/>
                </a:cubicBezTo>
                <a:lnTo>
                  <a:pt x="3361" y="3471"/>
                </a:lnTo>
                <a:cubicBezTo>
                  <a:pt x="3346" y="3550"/>
                  <a:pt x="3337" y="3631"/>
                  <a:pt x="3337" y="3713"/>
                </a:cubicBezTo>
                <a:cubicBezTo>
                  <a:pt x="3337" y="4289"/>
                  <a:pt x="3707" y="4779"/>
                  <a:pt x="4220" y="4962"/>
                </a:cubicBezTo>
                <a:lnTo>
                  <a:pt x="4220" y="5519"/>
                </a:lnTo>
                <a:cubicBezTo>
                  <a:pt x="3707" y="5703"/>
                  <a:pt x="3337" y="6192"/>
                  <a:pt x="3337" y="6768"/>
                </a:cubicBezTo>
                <a:cubicBezTo>
                  <a:pt x="3337" y="6849"/>
                  <a:pt x="3345" y="6930"/>
                  <a:pt x="3361" y="7010"/>
                </a:cubicBezTo>
                <a:lnTo>
                  <a:pt x="2876" y="7288"/>
                </a:lnTo>
                <a:cubicBezTo>
                  <a:pt x="2645" y="7090"/>
                  <a:pt x="2344" y="6970"/>
                  <a:pt x="2017" y="6970"/>
                </a:cubicBezTo>
                <a:cubicBezTo>
                  <a:pt x="1689" y="6970"/>
                  <a:pt x="1389" y="7090"/>
                  <a:pt x="1157" y="7288"/>
                </a:cubicBezTo>
                <a:lnTo>
                  <a:pt x="726" y="7038"/>
                </a:lnTo>
                <a:cubicBezTo>
                  <a:pt x="657" y="6998"/>
                  <a:pt x="581" y="6979"/>
                  <a:pt x="506" y="6979"/>
                </a:cubicBezTo>
                <a:cubicBezTo>
                  <a:pt x="353" y="6979"/>
                  <a:pt x="205" y="7059"/>
                  <a:pt x="123" y="7201"/>
                </a:cubicBezTo>
                <a:cubicBezTo>
                  <a:pt x="1" y="7412"/>
                  <a:pt x="73" y="7682"/>
                  <a:pt x="285" y="7804"/>
                </a:cubicBezTo>
                <a:lnTo>
                  <a:pt x="716" y="8052"/>
                </a:lnTo>
                <a:cubicBezTo>
                  <a:pt x="702" y="8131"/>
                  <a:pt x="692" y="8212"/>
                  <a:pt x="692" y="8294"/>
                </a:cubicBezTo>
                <a:cubicBezTo>
                  <a:pt x="692" y="8869"/>
                  <a:pt x="1062" y="9361"/>
                  <a:pt x="1575" y="9542"/>
                </a:cubicBezTo>
                <a:lnTo>
                  <a:pt x="1575" y="10100"/>
                </a:lnTo>
                <a:cubicBezTo>
                  <a:pt x="1062" y="10283"/>
                  <a:pt x="692" y="10773"/>
                  <a:pt x="692" y="11348"/>
                </a:cubicBezTo>
                <a:cubicBezTo>
                  <a:pt x="692" y="11431"/>
                  <a:pt x="701" y="11512"/>
                  <a:pt x="716" y="11590"/>
                </a:cubicBezTo>
                <a:lnTo>
                  <a:pt x="285" y="11838"/>
                </a:lnTo>
                <a:cubicBezTo>
                  <a:pt x="74" y="11961"/>
                  <a:pt x="2" y="12230"/>
                  <a:pt x="123" y="12441"/>
                </a:cubicBezTo>
                <a:cubicBezTo>
                  <a:pt x="205" y="12583"/>
                  <a:pt x="354" y="12662"/>
                  <a:pt x="507" y="12662"/>
                </a:cubicBezTo>
                <a:cubicBezTo>
                  <a:pt x="582" y="12662"/>
                  <a:pt x="657" y="12643"/>
                  <a:pt x="726" y="12604"/>
                </a:cubicBezTo>
                <a:lnTo>
                  <a:pt x="1157" y="12354"/>
                </a:lnTo>
                <a:cubicBezTo>
                  <a:pt x="1389" y="12552"/>
                  <a:pt x="1689" y="12672"/>
                  <a:pt x="2017" y="12672"/>
                </a:cubicBezTo>
                <a:cubicBezTo>
                  <a:pt x="2344" y="12672"/>
                  <a:pt x="2645" y="12552"/>
                  <a:pt x="2876" y="12354"/>
                </a:cubicBezTo>
                <a:lnTo>
                  <a:pt x="3361" y="12634"/>
                </a:lnTo>
                <a:cubicBezTo>
                  <a:pt x="3346" y="12712"/>
                  <a:pt x="3337" y="12792"/>
                  <a:pt x="3337" y="12875"/>
                </a:cubicBezTo>
                <a:cubicBezTo>
                  <a:pt x="3337" y="13450"/>
                  <a:pt x="3707" y="13942"/>
                  <a:pt x="4220" y="14123"/>
                </a:cubicBezTo>
                <a:lnTo>
                  <a:pt x="4220" y="14619"/>
                </a:lnTo>
                <a:cubicBezTo>
                  <a:pt x="4220" y="14863"/>
                  <a:pt x="4418" y="15060"/>
                  <a:pt x="4662" y="15060"/>
                </a:cubicBezTo>
                <a:cubicBezTo>
                  <a:pt x="4905" y="15060"/>
                  <a:pt x="5102" y="14863"/>
                  <a:pt x="5102" y="14619"/>
                </a:cubicBezTo>
                <a:lnTo>
                  <a:pt x="5102" y="14123"/>
                </a:lnTo>
                <a:cubicBezTo>
                  <a:pt x="5616" y="13940"/>
                  <a:pt x="5985" y="13450"/>
                  <a:pt x="5985" y="12875"/>
                </a:cubicBezTo>
                <a:cubicBezTo>
                  <a:pt x="5985" y="12792"/>
                  <a:pt x="5977" y="12712"/>
                  <a:pt x="5961" y="12634"/>
                </a:cubicBezTo>
                <a:lnTo>
                  <a:pt x="6447" y="12354"/>
                </a:lnTo>
                <a:cubicBezTo>
                  <a:pt x="6679" y="12552"/>
                  <a:pt x="6978" y="12672"/>
                  <a:pt x="7307" y="12672"/>
                </a:cubicBezTo>
                <a:cubicBezTo>
                  <a:pt x="7634" y="12672"/>
                  <a:pt x="7934" y="12552"/>
                  <a:pt x="8166" y="12354"/>
                </a:cubicBezTo>
                <a:lnTo>
                  <a:pt x="8651" y="12634"/>
                </a:lnTo>
                <a:cubicBezTo>
                  <a:pt x="8636" y="12712"/>
                  <a:pt x="8627" y="12792"/>
                  <a:pt x="8627" y="12875"/>
                </a:cubicBezTo>
                <a:cubicBezTo>
                  <a:pt x="8627" y="13450"/>
                  <a:pt x="8996" y="13942"/>
                  <a:pt x="9510" y="14123"/>
                </a:cubicBezTo>
                <a:lnTo>
                  <a:pt x="9510" y="14619"/>
                </a:lnTo>
                <a:cubicBezTo>
                  <a:pt x="9510" y="14863"/>
                  <a:pt x="9707" y="15060"/>
                  <a:pt x="9951" y="15060"/>
                </a:cubicBezTo>
                <a:cubicBezTo>
                  <a:pt x="10194" y="15060"/>
                  <a:pt x="10392" y="14863"/>
                  <a:pt x="10392" y="14619"/>
                </a:cubicBezTo>
                <a:lnTo>
                  <a:pt x="10392" y="14123"/>
                </a:lnTo>
                <a:cubicBezTo>
                  <a:pt x="10905" y="13940"/>
                  <a:pt x="11275" y="13450"/>
                  <a:pt x="11275" y="12875"/>
                </a:cubicBezTo>
                <a:cubicBezTo>
                  <a:pt x="11275" y="12792"/>
                  <a:pt x="11267" y="12712"/>
                  <a:pt x="11251" y="12634"/>
                </a:cubicBezTo>
                <a:lnTo>
                  <a:pt x="11737" y="12354"/>
                </a:lnTo>
                <a:cubicBezTo>
                  <a:pt x="11968" y="12552"/>
                  <a:pt x="12268" y="12672"/>
                  <a:pt x="12596" y="12672"/>
                </a:cubicBezTo>
                <a:cubicBezTo>
                  <a:pt x="12923" y="12672"/>
                  <a:pt x="13224" y="12552"/>
                  <a:pt x="13456" y="12354"/>
                </a:cubicBezTo>
                <a:lnTo>
                  <a:pt x="13886" y="12604"/>
                </a:lnTo>
                <a:cubicBezTo>
                  <a:pt x="13955" y="12644"/>
                  <a:pt x="14031" y="12663"/>
                  <a:pt x="14106" y="12663"/>
                </a:cubicBezTo>
                <a:cubicBezTo>
                  <a:pt x="14259" y="12663"/>
                  <a:pt x="14408" y="12584"/>
                  <a:pt x="14490" y="12441"/>
                </a:cubicBezTo>
                <a:cubicBezTo>
                  <a:pt x="14611" y="12232"/>
                  <a:pt x="14539" y="11962"/>
                  <a:pt x="14327" y="11839"/>
                </a:cubicBezTo>
                <a:lnTo>
                  <a:pt x="13896" y="11591"/>
                </a:lnTo>
                <a:cubicBezTo>
                  <a:pt x="13910" y="11513"/>
                  <a:pt x="13920" y="11432"/>
                  <a:pt x="13920" y="11349"/>
                </a:cubicBezTo>
                <a:cubicBezTo>
                  <a:pt x="13920" y="10774"/>
                  <a:pt x="13550" y="10283"/>
                  <a:pt x="13037" y="10102"/>
                </a:cubicBezTo>
                <a:lnTo>
                  <a:pt x="13037" y="9543"/>
                </a:lnTo>
                <a:cubicBezTo>
                  <a:pt x="13550" y="9361"/>
                  <a:pt x="13920" y="8870"/>
                  <a:pt x="13920" y="8296"/>
                </a:cubicBezTo>
                <a:cubicBezTo>
                  <a:pt x="13920" y="8214"/>
                  <a:pt x="13911" y="8132"/>
                  <a:pt x="13896" y="8054"/>
                </a:cubicBezTo>
                <a:lnTo>
                  <a:pt x="14327" y="7805"/>
                </a:lnTo>
                <a:cubicBezTo>
                  <a:pt x="14538" y="7684"/>
                  <a:pt x="14610" y="7413"/>
                  <a:pt x="14490" y="7202"/>
                </a:cubicBezTo>
                <a:cubicBezTo>
                  <a:pt x="14408" y="7060"/>
                  <a:pt x="14259" y="6981"/>
                  <a:pt x="14106" y="6981"/>
                </a:cubicBezTo>
                <a:cubicBezTo>
                  <a:pt x="14031" y="6981"/>
                  <a:pt x="13955" y="7000"/>
                  <a:pt x="13886" y="7040"/>
                </a:cubicBezTo>
                <a:lnTo>
                  <a:pt x="13456" y="7289"/>
                </a:lnTo>
                <a:cubicBezTo>
                  <a:pt x="13224" y="7092"/>
                  <a:pt x="12923" y="6971"/>
                  <a:pt x="12596" y="6971"/>
                </a:cubicBezTo>
                <a:cubicBezTo>
                  <a:pt x="12268" y="6971"/>
                  <a:pt x="11968" y="7092"/>
                  <a:pt x="11737" y="7289"/>
                </a:cubicBezTo>
                <a:lnTo>
                  <a:pt x="11251" y="7011"/>
                </a:lnTo>
                <a:cubicBezTo>
                  <a:pt x="11266" y="6932"/>
                  <a:pt x="11275" y="6851"/>
                  <a:pt x="11275" y="6769"/>
                </a:cubicBezTo>
                <a:cubicBezTo>
                  <a:pt x="11275" y="6193"/>
                  <a:pt x="10905" y="5703"/>
                  <a:pt x="10392" y="5520"/>
                </a:cubicBezTo>
                <a:lnTo>
                  <a:pt x="10392" y="4962"/>
                </a:lnTo>
                <a:cubicBezTo>
                  <a:pt x="10905" y="4778"/>
                  <a:pt x="11275" y="4289"/>
                  <a:pt x="11275" y="3713"/>
                </a:cubicBezTo>
                <a:cubicBezTo>
                  <a:pt x="11275" y="3631"/>
                  <a:pt x="11267" y="3550"/>
                  <a:pt x="11251" y="3471"/>
                </a:cubicBezTo>
                <a:lnTo>
                  <a:pt x="11682" y="3223"/>
                </a:lnTo>
                <a:cubicBezTo>
                  <a:pt x="11893" y="3101"/>
                  <a:pt x="11965" y="2831"/>
                  <a:pt x="11845" y="2620"/>
                </a:cubicBezTo>
                <a:cubicBezTo>
                  <a:pt x="11763" y="2479"/>
                  <a:pt x="11613" y="2399"/>
                  <a:pt x="11460" y="2399"/>
                </a:cubicBezTo>
                <a:cubicBezTo>
                  <a:pt x="11386" y="2399"/>
                  <a:pt x="11310" y="2418"/>
                  <a:pt x="11241" y="2458"/>
                </a:cubicBezTo>
                <a:lnTo>
                  <a:pt x="10811" y="2707"/>
                </a:lnTo>
                <a:cubicBezTo>
                  <a:pt x="10579" y="2509"/>
                  <a:pt x="10279" y="2390"/>
                  <a:pt x="9951" y="2390"/>
                </a:cubicBezTo>
                <a:cubicBezTo>
                  <a:pt x="9623" y="2390"/>
                  <a:pt x="9324" y="2509"/>
                  <a:pt x="9092" y="2707"/>
                </a:cubicBezTo>
                <a:lnTo>
                  <a:pt x="8606" y="2428"/>
                </a:lnTo>
                <a:cubicBezTo>
                  <a:pt x="8621" y="2350"/>
                  <a:pt x="8630" y="2268"/>
                  <a:pt x="8630" y="2186"/>
                </a:cubicBezTo>
                <a:cubicBezTo>
                  <a:pt x="8630" y="1612"/>
                  <a:pt x="8261" y="1120"/>
                  <a:pt x="7747" y="939"/>
                </a:cubicBezTo>
                <a:lnTo>
                  <a:pt x="7747" y="442"/>
                </a:lnTo>
                <a:cubicBezTo>
                  <a:pt x="7747" y="199"/>
                  <a:pt x="7549"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 name="Google Shape;1830;p55"/>
          <p:cNvGrpSpPr/>
          <p:nvPr/>
        </p:nvGrpSpPr>
        <p:grpSpPr>
          <a:xfrm>
            <a:off x="3363566" y="2597518"/>
            <a:ext cx="410443" cy="427197"/>
            <a:chOff x="3684095" y="2673718"/>
            <a:chExt cx="410443" cy="427197"/>
          </a:xfrm>
        </p:grpSpPr>
        <p:sp>
          <p:nvSpPr>
            <p:cNvPr id="1831" name="Google Shape;1831;p55"/>
            <p:cNvSpPr/>
            <p:nvPr/>
          </p:nvSpPr>
          <p:spPr>
            <a:xfrm>
              <a:off x="3684095" y="2723836"/>
              <a:ext cx="292008" cy="377078"/>
            </a:xfrm>
            <a:custGeom>
              <a:avLst/>
              <a:gdLst/>
              <a:ahLst/>
              <a:cxnLst/>
              <a:rect l="l" t="t" r="r" b="b"/>
              <a:pathLst>
                <a:path w="10301" h="13302" extrusionOk="0">
                  <a:moveTo>
                    <a:pt x="4709" y="903"/>
                  </a:moveTo>
                  <a:lnTo>
                    <a:pt x="4709" y="1910"/>
                  </a:lnTo>
                  <a:cubicBezTo>
                    <a:pt x="4709" y="2153"/>
                    <a:pt x="4908" y="2352"/>
                    <a:pt x="5151" y="2352"/>
                  </a:cubicBezTo>
                  <a:cubicBezTo>
                    <a:pt x="5393" y="2352"/>
                    <a:pt x="5592" y="2549"/>
                    <a:pt x="5592" y="2792"/>
                  </a:cubicBezTo>
                  <a:cubicBezTo>
                    <a:pt x="5592" y="3036"/>
                    <a:pt x="5393" y="3234"/>
                    <a:pt x="5151" y="3234"/>
                  </a:cubicBezTo>
                  <a:cubicBezTo>
                    <a:pt x="4908" y="3234"/>
                    <a:pt x="4709" y="3432"/>
                    <a:pt x="4709" y="3675"/>
                  </a:cubicBezTo>
                  <a:lnTo>
                    <a:pt x="4709" y="4705"/>
                  </a:lnTo>
                  <a:lnTo>
                    <a:pt x="4045" y="4705"/>
                  </a:lnTo>
                  <a:cubicBezTo>
                    <a:pt x="3863" y="4192"/>
                    <a:pt x="3373" y="3823"/>
                    <a:pt x="2798" y="3823"/>
                  </a:cubicBezTo>
                  <a:cubicBezTo>
                    <a:pt x="2223" y="3823"/>
                    <a:pt x="1732" y="4192"/>
                    <a:pt x="1550" y="4705"/>
                  </a:cubicBezTo>
                  <a:lnTo>
                    <a:pt x="909" y="4705"/>
                  </a:lnTo>
                  <a:cubicBezTo>
                    <a:pt x="1114" y="2705"/>
                    <a:pt x="2710" y="1110"/>
                    <a:pt x="4709" y="903"/>
                  </a:cubicBezTo>
                  <a:close/>
                  <a:moveTo>
                    <a:pt x="9394" y="5588"/>
                  </a:moveTo>
                  <a:cubicBezTo>
                    <a:pt x="9284" y="6643"/>
                    <a:pt x="8782" y="7627"/>
                    <a:pt x="7980" y="8337"/>
                  </a:cubicBezTo>
                  <a:cubicBezTo>
                    <a:pt x="7321" y="8920"/>
                    <a:pt x="6903" y="9723"/>
                    <a:pt x="6797" y="10589"/>
                  </a:cubicBezTo>
                  <a:lnTo>
                    <a:pt x="5593" y="10589"/>
                  </a:lnTo>
                  <a:lnTo>
                    <a:pt x="5593" y="8749"/>
                  </a:lnTo>
                  <a:cubicBezTo>
                    <a:pt x="6107" y="8566"/>
                    <a:pt x="6476" y="8076"/>
                    <a:pt x="6476" y="7500"/>
                  </a:cubicBezTo>
                  <a:cubicBezTo>
                    <a:pt x="6476" y="6925"/>
                    <a:pt x="6107" y="6434"/>
                    <a:pt x="5593" y="6253"/>
                  </a:cubicBezTo>
                  <a:lnTo>
                    <a:pt x="5593" y="5588"/>
                  </a:lnTo>
                  <a:lnTo>
                    <a:pt x="6257" y="5588"/>
                  </a:lnTo>
                  <a:cubicBezTo>
                    <a:pt x="6440" y="6101"/>
                    <a:pt x="6930" y="6470"/>
                    <a:pt x="7505" y="6470"/>
                  </a:cubicBezTo>
                  <a:cubicBezTo>
                    <a:pt x="8079" y="6470"/>
                    <a:pt x="8571" y="6101"/>
                    <a:pt x="8753" y="5588"/>
                  </a:cubicBezTo>
                  <a:close/>
                  <a:moveTo>
                    <a:pt x="2798" y="4705"/>
                  </a:moveTo>
                  <a:cubicBezTo>
                    <a:pt x="3041" y="4705"/>
                    <a:pt x="3240" y="4903"/>
                    <a:pt x="3240" y="5147"/>
                  </a:cubicBezTo>
                  <a:cubicBezTo>
                    <a:pt x="3240" y="5390"/>
                    <a:pt x="3437" y="5588"/>
                    <a:pt x="3680" y="5588"/>
                  </a:cubicBezTo>
                  <a:lnTo>
                    <a:pt x="4711" y="5588"/>
                  </a:lnTo>
                  <a:lnTo>
                    <a:pt x="4711" y="6618"/>
                  </a:lnTo>
                  <a:cubicBezTo>
                    <a:pt x="4711" y="6861"/>
                    <a:pt x="4909" y="7060"/>
                    <a:pt x="5152" y="7060"/>
                  </a:cubicBezTo>
                  <a:cubicBezTo>
                    <a:pt x="5396" y="7060"/>
                    <a:pt x="5593" y="7258"/>
                    <a:pt x="5593" y="7500"/>
                  </a:cubicBezTo>
                  <a:cubicBezTo>
                    <a:pt x="5593" y="7744"/>
                    <a:pt x="5396" y="7942"/>
                    <a:pt x="5152" y="7942"/>
                  </a:cubicBezTo>
                  <a:cubicBezTo>
                    <a:pt x="4909" y="7942"/>
                    <a:pt x="4711" y="8141"/>
                    <a:pt x="4711" y="8383"/>
                  </a:cubicBezTo>
                  <a:lnTo>
                    <a:pt x="4711" y="10590"/>
                  </a:lnTo>
                  <a:lnTo>
                    <a:pt x="3507" y="10590"/>
                  </a:lnTo>
                  <a:cubicBezTo>
                    <a:pt x="3399" y="9723"/>
                    <a:pt x="2980" y="8920"/>
                    <a:pt x="2324" y="8337"/>
                  </a:cubicBezTo>
                  <a:cubicBezTo>
                    <a:pt x="1521" y="7626"/>
                    <a:pt x="1019" y="6643"/>
                    <a:pt x="909" y="5588"/>
                  </a:cubicBezTo>
                  <a:lnTo>
                    <a:pt x="1915" y="5588"/>
                  </a:lnTo>
                  <a:cubicBezTo>
                    <a:pt x="2159" y="5588"/>
                    <a:pt x="2357" y="5390"/>
                    <a:pt x="2357" y="5147"/>
                  </a:cubicBezTo>
                  <a:cubicBezTo>
                    <a:pt x="2357" y="4904"/>
                    <a:pt x="2555" y="4705"/>
                    <a:pt x="2798" y="4705"/>
                  </a:cubicBezTo>
                  <a:close/>
                  <a:moveTo>
                    <a:pt x="6770" y="11472"/>
                  </a:moveTo>
                  <a:lnTo>
                    <a:pt x="6770" y="12267"/>
                  </a:lnTo>
                  <a:lnTo>
                    <a:pt x="6769" y="12267"/>
                  </a:lnTo>
                  <a:cubicBezTo>
                    <a:pt x="6769" y="12348"/>
                    <a:pt x="6704" y="12414"/>
                    <a:pt x="6622" y="12414"/>
                  </a:cubicBezTo>
                  <a:lnTo>
                    <a:pt x="3680" y="12414"/>
                  </a:lnTo>
                  <a:cubicBezTo>
                    <a:pt x="3600" y="12414"/>
                    <a:pt x="3534" y="12348"/>
                    <a:pt x="3534" y="12267"/>
                  </a:cubicBezTo>
                  <a:lnTo>
                    <a:pt x="3534" y="11472"/>
                  </a:lnTo>
                  <a:close/>
                  <a:moveTo>
                    <a:pt x="5151" y="0"/>
                  </a:moveTo>
                  <a:cubicBezTo>
                    <a:pt x="2311" y="0"/>
                    <a:pt x="1" y="2311"/>
                    <a:pt x="1" y="5149"/>
                  </a:cubicBezTo>
                  <a:cubicBezTo>
                    <a:pt x="1" y="6621"/>
                    <a:pt x="634" y="8024"/>
                    <a:pt x="1736" y="9001"/>
                  </a:cubicBezTo>
                  <a:cubicBezTo>
                    <a:pt x="2316" y="9513"/>
                    <a:pt x="2649" y="10254"/>
                    <a:pt x="2649" y="11034"/>
                  </a:cubicBezTo>
                  <a:lnTo>
                    <a:pt x="2649" y="12270"/>
                  </a:lnTo>
                  <a:cubicBezTo>
                    <a:pt x="2649" y="12839"/>
                    <a:pt x="3110" y="13302"/>
                    <a:pt x="3679" y="13302"/>
                  </a:cubicBezTo>
                  <a:lnTo>
                    <a:pt x="6621" y="13302"/>
                  </a:lnTo>
                  <a:cubicBezTo>
                    <a:pt x="7188" y="13302"/>
                    <a:pt x="7651" y="12840"/>
                    <a:pt x="7651" y="12270"/>
                  </a:cubicBezTo>
                  <a:lnTo>
                    <a:pt x="7651" y="11034"/>
                  </a:lnTo>
                  <a:cubicBezTo>
                    <a:pt x="7651" y="10254"/>
                    <a:pt x="7983" y="9513"/>
                    <a:pt x="8563" y="9001"/>
                  </a:cubicBezTo>
                  <a:cubicBezTo>
                    <a:pt x="9667" y="8024"/>
                    <a:pt x="10298" y="6621"/>
                    <a:pt x="10298" y="5149"/>
                  </a:cubicBezTo>
                  <a:cubicBezTo>
                    <a:pt x="10300" y="4904"/>
                    <a:pt x="10102" y="4705"/>
                    <a:pt x="9859" y="4705"/>
                  </a:cubicBezTo>
                  <a:lnTo>
                    <a:pt x="8387" y="4705"/>
                  </a:lnTo>
                  <a:cubicBezTo>
                    <a:pt x="8144" y="4705"/>
                    <a:pt x="7946" y="4903"/>
                    <a:pt x="7946" y="5147"/>
                  </a:cubicBezTo>
                  <a:cubicBezTo>
                    <a:pt x="7946" y="5390"/>
                    <a:pt x="7748" y="5588"/>
                    <a:pt x="7505" y="5588"/>
                  </a:cubicBezTo>
                  <a:cubicBezTo>
                    <a:pt x="7261" y="5588"/>
                    <a:pt x="7064" y="5390"/>
                    <a:pt x="7064" y="5147"/>
                  </a:cubicBezTo>
                  <a:cubicBezTo>
                    <a:pt x="7064" y="4904"/>
                    <a:pt x="6865" y="4705"/>
                    <a:pt x="6622" y="4705"/>
                  </a:cubicBezTo>
                  <a:lnTo>
                    <a:pt x="5592" y="4705"/>
                  </a:lnTo>
                  <a:lnTo>
                    <a:pt x="5592" y="4042"/>
                  </a:lnTo>
                  <a:cubicBezTo>
                    <a:pt x="6105" y="3859"/>
                    <a:pt x="6474" y="3369"/>
                    <a:pt x="6474" y="2793"/>
                  </a:cubicBezTo>
                  <a:cubicBezTo>
                    <a:pt x="6474" y="2219"/>
                    <a:pt x="6106" y="1727"/>
                    <a:pt x="5592" y="1546"/>
                  </a:cubicBezTo>
                  <a:lnTo>
                    <a:pt x="5592" y="441"/>
                  </a:lnTo>
                  <a:cubicBezTo>
                    <a:pt x="5592" y="198"/>
                    <a:pt x="5393" y="0"/>
                    <a:pt x="5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3936020" y="2673718"/>
              <a:ext cx="158519" cy="183522"/>
            </a:xfrm>
            <a:custGeom>
              <a:avLst/>
              <a:gdLst/>
              <a:ahLst/>
              <a:cxnLst/>
              <a:rect l="l" t="t" r="r" b="b"/>
              <a:pathLst>
                <a:path w="5592" h="6474" extrusionOk="0">
                  <a:moveTo>
                    <a:pt x="883" y="907"/>
                  </a:moveTo>
                  <a:cubicBezTo>
                    <a:pt x="2883" y="1115"/>
                    <a:pt x="4478" y="2710"/>
                    <a:pt x="4686" y="4709"/>
                  </a:cubicBezTo>
                  <a:lnTo>
                    <a:pt x="3678" y="4709"/>
                  </a:lnTo>
                  <a:lnTo>
                    <a:pt x="3678" y="4708"/>
                  </a:lnTo>
                  <a:cubicBezTo>
                    <a:pt x="3436" y="4708"/>
                    <a:pt x="3237" y="4907"/>
                    <a:pt x="3237" y="5150"/>
                  </a:cubicBezTo>
                  <a:cubicBezTo>
                    <a:pt x="3237" y="5393"/>
                    <a:pt x="3039" y="5591"/>
                    <a:pt x="2796" y="5591"/>
                  </a:cubicBezTo>
                  <a:cubicBezTo>
                    <a:pt x="2553" y="5591"/>
                    <a:pt x="2355" y="5393"/>
                    <a:pt x="2355" y="5150"/>
                  </a:cubicBezTo>
                  <a:cubicBezTo>
                    <a:pt x="2355" y="4907"/>
                    <a:pt x="2156" y="4708"/>
                    <a:pt x="1914" y="4708"/>
                  </a:cubicBezTo>
                  <a:lnTo>
                    <a:pt x="883" y="4708"/>
                  </a:lnTo>
                  <a:lnTo>
                    <a:pt x="883" y="4045"/>
                  </a:lnTo>
                  <a:cubicBezTo>
                    <a:pt x="1396" y="3862"/>
                    <a:pt x="1765" y="3372"/>
                    <a:pt x="1765" y="2797"/>
                  </a:cubicBezTo>
                  <a:cubicBezTo>
                    <a:pt x="1765" y="2222"/>
                    <a:pt x="1396" y="1730"/>
                    <a:pt x="883" y="1549"/>
                  </a:cubicBezTo>
                  <a:lnTo>
                    <a:pt x="883" y="907"/>
                  </a:lnTo>
                  <a:close/>
                  <a:moveTo>
                    <a:pt x="442" y="0"/>
                  </a:moveTo>
                  <a:cubicBezTo>
                    <a:pt x="199" y="0"/>
                    <a:pt x="0" y="199"/>
                    <a:pt x="0" y="442"/>
                  </a:cubicBezTo>
                  <a:lnTo>
                    <a:pt x="0" y="1913"/>
                  </a:lnTo>
                  <a:cubicBezTo>
                    <a:pt x="0" y="2156"/>
                    <a:pt x="199" y="2355"/>
                    <a:pt x="442" y="2355"/>
                  </a:cubicBezTo>
                  <a:cubicBezTo>
                    <a:pt x="685" y="2355"/>
                    <a:pt x="883" y="2552"/>
                    <a:pt x="883" y="2795"/>
                  </a:cubicBezTo>
                  <a:cubicBezTo>
                    <a:pt x="883" y="3039"/>
                    <a:pt x="685" y="3237"/>
                    <a:pt x="442" y="3237"/>
                  </a:cubicBezTo>
                  <a:cubicBezTo>
                    <a:pt x="199" y="3237"/>
                    <a:pt x="0" y="3435"/>
                    <a:pt x="0" y="3678"/>
                  </a:cubicBezTo>
                  <a:lnTo>
                    <a:pt x="0" y="5150"/>
                  </a:lnTo>
                  <a:cubicBezTo>
                    <a:pt x="0" y="5393"/>
                    <a:pt x="199" y="5591"/>
                    <a:pt x="442" y="5591"/>
                  </a:cubicBezTo>
                  <a:lnTo>
                    <a:pt x="1547" y="5591"/>
                  </a:lnTo>
                  <a:cubicBezTo>
                    <a:pt x="1729" y="6104"/>
                    <a:pt x="2220" y="6473"/>
                    <a:pt x="2794" y="6473"/>
                  </a:cubicBezTo>
                  <a:cubicBezTo>
                    <a:pt x="3370" y="6473"/>
                    <a:pt x="3862" y="6104"/>
                    <a:pt x="4043" y="5591"/>
                  </a:cubicBezTo>
                  <a:lnTo>
                    <a:pt x="5148" y="5591"/>
                  </a:lnTo>
                  <a:cubicBezTo>
                    <a:pt x="5391" y="5591"/>
                    <a:pt x="5589" y="5393"/>
                    <a:pt x="5589" y="5150"/>
                  </a:cubicBezTo>
                  <a:cubicBezTo>
                    <a:pt x="5592" y="2311"/>
                    <a:pt x="3281"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55"/>
          <p:cNvGrpSpPr/>
          <p:nvPr/>
        </p:nvGrpSpPr>
        <p:grpSpPr>
          <a:xfrm>
            <a:off x="4018835" y="2597518"/>
            <a:ext cx="427083" cy="427083"/>
            <a:chOff x="4285148" y="2673718"/>
            <a:chExt cx="427083" cy="427083"/>
          </a:xfrm>
        </p:grpSpPr>
        <p:sp>
          <p:nvSpPr>
            <p:cNvPr id="1834" name="Google Shape;1834;p55"/>
            <p:cNvSpPr/>
            <p:nvPr/>
          </p:nvSpPr>
          <p:spPr>
            <a:xfrm>
              <a:off x="4285148" y="2673718"/>
              <a:ext cx="427083" cy="427083"/>
            </a:xfrm>
            <a:custGeom>
              <a:avLst/>
              <a:gdLst/>
              <a:ahLst/>
              <a:cxnLst/>
              <a:rect l="l" t="t" r="r" b="b"/>
              <a:pathLst>
                <a:path w="15066" h="15066" extrusionOk="0">
                  <a:moveTo>
                    <a:pt x="7533" y="884"/>
                  </a:moveTo>
                  <a:cubicBezTo>
                    <a:pt x="8912" y="884"/>
                    <a:pt x="10034" y="2006"/>
                    <a:pt x="10034" y="3385"/>
                  </a:cubicBezTo>
                  <a:cubicBezTo>
                    <a:pt x="10034" y="4132"/>
                    <a:pt x="9701" y="4836"/>
                    <a:pt x="9122" y="5311"/>
                  </a:cubicBezTo>
                  <a:cubicBezTo>
                    <a:pt x="8749" y="5620"/>
                    <a:pt x="8501" y="6031"/>
                    <a:pt x="8413" y="6473"/>
                  </a:cubicBezTo>
                  <a:lnTo>
                    <a:pt x="7973" y="6473"/>
                  </a:lnTo>
                  <a:lnTo>
                    <a:pt x="7973" y="4156"/>
                  </a:lnTo>
                  <a:lnTo>
                    <a:pt x="8727" y="3401"/>
                  </a:lnTo>
                  <a:cubicBezTo>
                    <a:pt x="8899" y="3230"/>
                    <a:pt x="8899" y="2950"/>
                    <a:pt x="8727" y="2778"/>
                  </a:cubicBezTo>
                  <a:cubicBezTo>
                    <a:pt x="8640" y="2691"/>
                    <a:pt x="8528" y="2648"/>
                    <a:pt x="8415" y="2648"/>
                  </a:cubicBezTo>
                  <a:cubicBezTo>
                    <a:pt x="8302" y="2648"/>
                    <a:pt x="8189" y="2691"/>
                    <a:pt x="8102" y="2778"/>
                  </a:cubicBezTo>
                  <a:lnTo>
                    <a:pt x="7531" y="3349"/>
                  </a:lnTo>
                  <a:lnTo>
                    <a:pt x="6960" y="2778"/>
                  </a:lnTo>
                  <a:cubicBezTo>
                    <a:pt x="6874" y="2691"/>
                    <a:pt x="6761" y="2648"/>
                    <a:pt x="6648" y="2648"/>
                  </a:cubicBezTo>
                  <a:cubicBezTo>
                    <a:pt x="6536" y="2648"/>
                    <a:pt x="6423" y="2691"/>
                    <a:pt x="6336" y="2778"/>
                  </a:cubicBezTo>
                  <a:cubicBezTo>
                    <a:pt x="6164" y="2950"/>
                    <a:pt x="6164" y="3230"/>
                    <a:pt x="6336" y="3401"/>
                  </a:cubicBezTo>
                  <a:lnTo>
                    <a:pt x="7091" y="4156"/>
                  </a:lnTo>
                  <a:lnTo>
                    <a:pt x="7091" y="6473"/>
                  </a:lnTo>
                  <a:lnTo>
                    <a:pt x="6650" y="6473"/>
                  </a:lnTo>
                  <a:cubicBezTo>
                    <a:pt x="6564" y="6031"/>
                    <a:pt x="6317" y="5620"/>
                    <a:pt x="5943" y="5311"/>
                  </a:cubicBezTo>
                  <a:cubicBezTo>
                    <a:pt x="5364" y="4835"/>
                    <a:pt x="5032" y="4132"/>
                    <a:pt x="5032" y="3385"/>
                  </a:cubicBezTo>
                  <a:cubicBezTo>
                    <a:pt x="5032" y="2006"/>
                    <a:pt x="6154" y="884"/>
                    <a:pt x="7533" y="884"/>
                  </a:cubicBezTo>
                  <a:close/>
                  <a:moveTo>
                    <a:pt x="8379" y="7356"/>
                  </a:moveTo>
                  <a:lnTo>
                    <a:pt x="8379" y="8092"/>
                  </a:lnTo>
                  <a:cubicBezTo>
                    <a:pt x="8379" y="8172"/>
                    <a:pt x="8313" y="8238"/>
                    <a:pt x="8233" y="8238"/>
                  </a:cubicBezTo>
                  <a:lnTo>
                    <a:pt x="6834" y="8238"/>
                  </a:lnTo>
                  <a:lnTo>
                    <a:pt x="6834" y="8239"/>
                  </a:lnTo>
                  <a:cubicBezTo>
                    <a:pt x="6753" y="8239"/>
                    <a:pt x="6687" y="8174"/>
                    <a:pt x="6687" y="8093"/>
                  </a:cubicBezTo>
                  <a:lnTo>
                    <a:pt x="6687" y="7356"/>
                  </a:lnTo>
                  <a:close/>
                  <a:moveTo>
                    <a:pt x="2207" y="12859"/>
                  </a:moveTo>
                  <a:lnTo>
                    <a:pt x="2207" y="14183"/>
                  </a:lnTo>
                  <a:lnTo>
                    <a:pt x="883" y="14183"/>
                  </a:lnTo>
                  <a:lnTo>
                    <a:pt x="883" y="12859"/>
                  </a:lnTo>
                  <a:close/>
                  <a:moveTo>
                    <a:pt x="6198" y="12859"/>
                  </a:moveTo>
                  <a:lnTo>
                    <a:pt x="6198" y="14183"/>
                  </a:lnTo>
                  <a:lnTo>
                    <a:pt x="4875" y="14183"/>
                  </a:lnTo>
                  <a:lnTo>
                    <a:pt x="4875" y="12859"/>
                  </a:lnTo>
                  <a:close/>
                  <a:moveTo>
                    <a:pt x="10190" y="12859"/>
                  </a:moveTo>
                  <a:lnTo>
                    <a:pt x="10190" y="14183"/>
                  </a:lnTo>
                  <a:lnTo>
                    <a:pt x="8867" y="14183"/>
                  </a:lnTo>
                  <a:lnTo>
                    <a:pt x="8867" y="12859"/>
                  </a:lnTo>
                  <a:close/>
                  <a:moveTo>
                    <a:pt x="14182" y="12859"/>
                  </a:moveTo>
                  <a:lnTo>
                    <a:pt x="14182" y="14183"/>
                  </a:lnTo>
                  <a:lnTo>
                    <a:pt x="12859" y="14183"/>
                  </a:lnTo>
                  <a:lnTo>
                    <a:pt x="12859" y="12859"/>
                  </a:lnTo>
                  <a:close/>
                  <a:moveTo>
                    <a:pt x="7534" y="0"/>
                  </a:moveTo>
                  <a:cubicBezTo>
                    <a:pt x="5668" y="0"/>
                    <a:pt x="4150" y="1518"/>
                    <a:pt x="4150" y="3384"/>
                  </a:cubicBezTo>
                  <a:cubicBezTo>
                    <a:pt x="4150" y="4396"/>
                    <a:pt x="4600" y="5346"/>
                    <a:pt x="5382" y="5993"/>
                  </a:cubicBezTo>
                  <a:cubicBezTo>
                    <a:pt x="5651" y="6215"/>
                    <a:pt x="5805" y="6520"/>
                    <a:pt x="5805" y="6829"/>
                  </a:cubicBezTo>
                  <a:lnTo>
                    <a:pt x="5805" y="8090"/>
                  </a:lnTo>
                  <a:cubicBezTo>
                    <a:pt x="5805" y="8658"/>
                    <a:pt x="6267" y="9121"/>
                    <a:pt x="6835" y="9121"/>
                  </a:cubicBezTo>
                  <a:lnTo>
                    <a:pt x="7093" y="9121"/>
                  </a:lnTo>
                  <a:lnTo>
                    <a:pt x="7093" y="10033"/>
                  </a:lnTo>
                  <a:lnTo>
                    <a:pt x="1547" y="10033"/>
                  </a:lnTo>
                  <a:cubicBezTo>
                    <a:pt x="1304" y="10033"/>
                    <a:pt x="1106" y="10231"/>
                    <a:pt x="1106" y="10475"/>
                  </a:cubicBezTo>
                  <a:lnTo>
                    <a:pt x="1106" y="11975"/>
                  </a:lnTo>
                  <a:lnTo>
                    <a:pt x="442" y="11975"/>
                  </a:lnTo>
                  <a:cubicBezTo>
                    <a:pt x="199" y="11975"/>
                    <a:pt x="1" y="12174"/>
                    <a:pt x="1" y="12417"/>
                  </a:cubicBezTo>
                  <a:lnTo>
                    <a:pt x="1" y="14624"/>
                  </a:lnTo>
                  <a:cubicBezTo>
                    <a:pt x="1" y="14867"/>
                    <a:pt x="199" y="15066"/>
                    <a:pt x="442" y="15066"/>
                  </a:cubicBezTo>
                  <a:lnTo>
                    <a:pt x="2648" y="15066"/>
                  </a:lnTo>
                  <a:cubicBezTo>
                    <a:pt x="2892" y="15066"/>
                    <a:pt x="3089" y="14867"/>
                    <a:pt x="3089" y="14624"/>
                  </a:cubicBezTo>
                  <a:lnTo>
                    <a:pt x="3089" y="12418"/>
                  </a:lnTo>
                  <a:cubicBezTo>
                    <a:pt x="3089" y="12175"/>
                    <a:pt x="2892" y="11977"/>
                    <a:pt x="2648" y="11977"/>
                  </a:cubicBezTo>
                  <a:lnTo>
                    <a:pt x="1986" y="11977"/>
                  </a:lnTo>
                  <a:lnTo>
                    <a:pt x="1986" y="10918"/>
                  </a:lnTo>
                  <a:lnTo>
                    <a:pt x="5095" y="10918"/>
                  </a:lnTo>
                  <a:lnTo>
                    <a:pt x="5095" y="11977"/>
                  </a:lnTo>
                  <a:lnTo>
                    <a:pt x="4432" y="11977"/>
                  </a:lnTo>
                  <a:cubicBezTo>
                    <a:pt x="4189" y="11977"/>
                    <a:pt x="3991" y="12175"/>
                    <a:pt x="3991" y="12418"/>
                  </a:cubicBezTo>
                  <a:lnTo>
                    <a:pt x="3991" y="14624"/>
                  </a:lnTo>
                  <a:cubicBezTo>
                    <a:pt x="3991" y="14867"/>
                    <a:pt x="4189" y="15066"/>
                    <a:pt x="4432" y="15066"/>
                  </a:cubicBezTo>
                  <a:lnTo>
                    <a:pt x="6639" y="15066"/>
                  </a:lnTo>
                  <a:cubicBezTo>
                    <a:pt x="6882" y="15066"/>
                    <a:pt x="7080" y="14867"/>
                    <a:pt x="7080" y="14624"/>
                  </a:cubicBezTo>
                  <a:lnTo>
                    <a:pt x="7080" y="12418"/>
                  </a:lnTo>
                  <a:cubicBezTo>
                    <a:pt x="7080" y="12175"/>
                    <a:pt x="6882" y="11977"/>
                    <a:pt x="6639" y="11977"/>
                  </a:cubicBezTo>
                  <a:lnTo>
                    <a:pt x="5976" y="11977"/>
                  </a:lnTo>
                  <a:lnTo>
                    <a:pt x="5976" y="10918"/>
                  </a:lnTo>
                  <a:lnTo>
                    <a:pt x="9085" y="10918"/>
                  </a:lnTo>
                  <a:lnTo>
                    <a:pt x="9085" y="11977"/>
                  </a:lnTo>
                  <a:lnTo>
                    <a:pt x="8423" y="11977"/>
                  </a:lnTo>
                  <a:cubicBezTo>
                    <a:pt x="8179" y="11977"/>
                    <a:pt x="7982" y="12175"/>
                    <a:pt x="7982" y="12418"/>
                  </a:cubicBezTo>
                  <a:lnTo>
                    <a:pt x="7982" y="14624"/>
                  </a:lnTo>
                  <a:cubicBezTo>
                    <a:pt x="7982" y="14867"/>
                    <a:pt x="8179" y="15066"/>
                    <a:pt x="8423" y="15066"/>
                  </a:cubicBezTo>
                  <a:lnTo>
                    <a:pt x="10629" y="15066"/>
                  </a:lnTo>
                  <a:cubicBezTo>
                    <a:pt x="10872" y="15066"/>
                    <a:pt x="11070" y="14867"/>
                    <a:pt x="11070" y="14624"/>
                  </a:cubicBezTo>
                  <a:lnTo>
                    <a:pt x="11070" y="12418"/>
                  </a:lnTo>
                  <a:cubicBezTo>
                    <a:pt x="11070" y="12175"/>
                    <a:pt x="10872" y="11977"/>
                    <a:pt x="10629" y="11977"/>
                  </a:cubicBezTo>
                  <a:lnTo>
                    <a:pt x="9967" y="11977"/>
                  </a:lnTo>
                  <a:lnTo>
                    <a:pt x="9967" y="10918"/>
                  </a:lnTo>
                  <a:lnTo>
                    <a:pt x="13076" y="10918"/>
                  </a:lnTo>
                  <a:lnTo>
                    <a:pt x="13076" y="11977"/>
                  </a:lnTo>
                  <a:lnTo>
                    <a:pt x="12413" y="11977"/>
                  </a:lnTo>
                  <a:cubicBezTo>
                    <a:pt x="12170" y="11977"/>
                    <a:pt x="11972" y="12175"/>
                    <a:pt x="11972" y="12418"/>
                  </a:cubicBezTo>
                  <a:lnTo>
                    <a:pt x="11972" y="14624"/>
                  </a:lnTo>
                  <a:cubicBezTo>
                    <a:pt x="11972" y="14867"/>
                    <a:pt x="12170" y="15066"/>
                    <a:pt x="12413" y="15066"/>
                  </a:cubicBezTo>
                  <a:lnTo>
                    <a:pt x="14620" y="15066"/>
                  </a:lnTo>
                  <a:cubicBezTo>
                    <a:pt x="14863" y="15066"/>
                    <a:pt x="15061" y="14867"/>
                    <a:pt x="15061" y="14624"/>
                  </a:cubicBezTo>
                  <a:lnTo>
                    <a:pt x="15061" y="12418"/>
                  </a:lnTo>
                  <a:cubicBezTo>
                    <a:pt x="15065" y="12174"/>
                    <a:pt x="14868" y="11975"/>
                    <a:pt x="14624" y="11975"/>
                  </a:cubicBezTo>
                  <a:lnTo>
                    <a:pt x="13962" y="11975"/>
                  </a:lnTo>
                  <a:lnTo>
                    <a:pt x="13962" y="10475"/>
                  </a:lnTo>
                  <a:cubicBezTo>
                    <a:pt x="13962" y="10231"/>
                    <a:pt x="13764" y="10033"/>
                    <a:pt x="13521" y="10033"/>
                  </a:cubicBezTo>
                  <a:lnTo>
                    <a:pt x="7976" y="10033"/>
                  </a:lnTo>
                  <a:lnTo>
                    <a:pt x="7976" y="9121"/>
                  </a:lnTo>
                  <a:lnTo>
                    <a:pt x="8233" y="9121"/>
                  </a:lnTo>
                  <a:cubicBezTo>
                    <a:pt x="8800" y="9121"/>
                    <a:pt x="9263" y="8659"/>
                    <a:pt x="9263" y="8090"/>
                  </a:cubicBezTo>
                  <a:lnTo>
                    <a:pt x="9263" y="6829"/>
                  </a:lnTo>
                  <a:cubicBezTo>
                    <a:pt x="9263" y="6520"/>
                    <a:pt x="9417" y="6214"/>
                    <a:pt x="9686" y="5993"/>
                  </a:cubicBezTo>
                  <a:cubicBezTo>
                    <a:pt x="10468" y="5346"/>
                    <a:pt x="10917" y="4396"/>
                    <a:pt x="10917" y="3384"/>
                  </a:cubicBezTo>
                  <a:cubicBezTo>
                    <a:pt x="10917" y="1518"/>
                    <a:pt x="9399" y="0"/>
                    <a:pt x="7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4619620" y="2757116"/>
              <a:ext cx="50062" cy="25031"/>
            </a:xfrm>
            <a:custGeom>
              <a:avLst/>
              <a:gdLst/>
              <a:ahLst/>
              <a:cxnLst/>
              <a:rect l="l" t="t" r="r" b="b"/>
              <a:pathLst>
                <a:path w="1766" h="883" extrusionOk="0">
                  <a:moveTo>
                    <a:pt x="442" y="0"/>
                  </a:moveTo>
                  <a:cubicBezTo>
                    <a:pt x="198" y="0"/>
                    <a:pt x="1" y="198"/>
                    <a:pt x="1" y="442"/>
                  </a:cubicBezTo>
                  <a:cubicBezTo>
                    <a:pt x="1" y="685"/>
                    <a:pt x="198"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4609471" y="2690386"/>
              <a:ext cx="50288" cy="37560"/>
            </a:xfrm>
            <a:custGeom>
              <a:avLst/>
              <a:gdLst/>
              <a:ahLst/>
              <a:cxnLst/>
              <a:rect l="l" t="t" r="r" b="b"/>
              <a:pathLst>
                <a:path w="1774" h="1325" extrusionOk="0">
                  <a:moveTo>
                    <a:pt x="1270" y="0"/>
                  </a:moveTo>
                  <a:cubicBezTo>
                    <a:pt x="1195" y="0"/>
                    <a:pt x="1119" y="19"/>
                    <a:pt x="1049" y="59"/>
                  </a:cubicBezTo>
                  <a:lnTo>
                    <a:pt x="286" y="501"/>
                  </a:lnTo>
                  <a:cubicBezTo>
                    <a:pt x="73" y="622"/>
                    <a:pt x="1" y="893"/>
                    <a:pt x="123" y="1104"/>
                  </a:cubicBezTo>
                  <a:cubicBezTo>
                    <a:pt x="205" y="1246"/>
                    <a:pt x="354" y="1325"/>
                    <a:pt x="506" y="1325"/>
                  </a:cubicBezTo>
                  <a:cubicBezTo>
                    <a:pt x="581" y="1325"/>
                    <a:pt x="657" y="1306"/>
                    <a:pt x="726" y="1266"/>
                  </a:cubicBezTo>
                  <a:lnTo>
                    <a:pt x="1491" y="825"/>
                  </a:lnTo>
                  <a:cubicBezTo>
                    <a:pt x="1702" y="703"/>
                    <a:pt x="1774" y="432"/>
                    <a:pt x="1652" y="221"/>
                  </a:cubicBezTo>
                  <a:cubicBezTo>
                    <a:pt x="1572" y="79"/>
                    <a:pt x="1423" y="0"/>
                    <a:pt x="1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4609471" y="2811288"/>
              <a:ext cx="50317" cy="37589"/>
            </a:xfrm>
            <a:custGeom>
              <a:avLst/>
              <a:gdLst/>
              <a:ahLst/>
              <a:cxnLst/>
              <a:rect l="l" t="t" r="r" b="b"/>
              <a:pathLst>
                <a:path w="1775" h="1326" extrusionOk="0">
                  <a:moveTo>
                    <a:pt x="506" y="1"/>
                  </a:moveTo>
                  <a:cubicBezTo>
                    <a:pt x="353" y="1"/>
                    <a:pt x="205" y="80"/>
                    <a:pt x="123" y="222"/>
                  </a:cubicBezTo>
                  <a:cubicBezTo>
                    <a:pt x="1" y="435"/>
                    <a:pt x="73" y="704"/>
                    <a:pt x="286" y="826"/>
                  </a:cubicBezTo>
                  <a:lnTo>
                    <a:pt x="1049" y="1266"/>
                  </a:lnTo>
                  <a:cubicBezTo>
                    <a:pt x="1119" y="1307"/>
                    <a:pt x="1195" y="1326"/>
                    <a:pt x="1270" y="1326"/>
                  </a:cubicBezTo>
                  <a:cubicBezTo>
                    <a:pt x="1423" y="1326"/>
                    <a:pt x="1571" y="1247"/>
                    <a:pt x="1652" y="1105"/>
                  </a:cubicBezTo>
                  <a:cubicBezTo>
                    <a:pt x="1775" y="894"/>
                    <a:pt x="1703" y="623"/>
                    <a:pt x="1491" y="502"/>
                  </a:cubicBezTo>
                  <a:lnTo>
                    <a:pt x="726" y="60"/>
                  </a:lnTo>
                  <a:cubicBezTo>
                    <a:pt x="657" y="20"/>
                    <a:pt x="581"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4327669" y="2757144"/>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5" y="883"/>
                  </a:lnTo>
                  <a:cubicBezTo>
                    <a:pt x="1568" y="883"/>
                    <a:pt x="1765" y="685"/>
                    <a:pt x="1765" y="442"/>
                  </a:cubicBezTo>
                  <a:cubicBezTo>
                    <a:pt x="1765" y="199"/>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4337590" y="2690358"/>
              <a:ext cx="50288" cy="37617"/>
            </a:xfrm>
            <a:custGeom>
              <a:avLst/>
              <a:gdLst/>
              <a:ahLst/>
              <a:cxnLst/>
              <a:rect l="l" t="t" r="r" b="b"/>
              <a:pathLst>
                <a:path w="1774" h="1327" extrusionOk="0">
                  <a:moveTo>
                    <a:pt x="504" y="1"/>
                  </a:moveTo>
                  <a:cubicBezTo>
                    <a:pt x="352" y="1"/>
                    <a:pt x="204" y="80"/>
                    <a:pt x="122" y="222"/>
                  </a:cubicBezTo>
                  <a:cubicBezTo>
                    <a:pt x="0" y="433"/>
                    <a:pt x="72" y="704"/>
                    <a:pt x="283" y="826"/>
                  </a:cubicBezTo>
                  <a:lnTo>
                    <a:pt x="1048" y="1267"/>
                  </a:lnTo>
                  <a:cubicBezTo>
                    <a:pt x="1118" y="1307"/>
                    <a:pt x="1194" y="1326"/>
                    <a:pt x="1269" y="1326"/>
                  </a:cubicBezTo>
                  <a:cubicBezTo>
                    <a:pt x="1421" y="1326"/>
                    <a:pt x="1569" y="1247"/>
                    <a:pt x="1651" y="1105"/>
                  </a:cubicBezTo>
                  <a:cubicBezTo>
                    <a:pt x="1773" y="894"/>
                    <a:pt x="1701" y="623"/>
                    <a:pt x="1488" y="502"/>
                  </a:cubicBezTo>
                  <a:lnTo>
                    <a:pt x="725" y="60"/>
                  </a:lnTo>
                  <a:cubicBezTo>
                    <a:pt x="655" y="20"/>
                    <a:pt x="57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4337647" y="2811345"/>
              <a:ext cx="50232" cy="37560"/>
            </a:xfrm>
            <a:custGeom>
              <a:avLst/>
              <a:gdLst/>
              <a:ahLst/>
              <a:cxnLst/>
              <a:rect l="l" t="t" r="r" b="b"/>
              <a:pathLst>
                <a:path w="1772" h="1325" extrusionOk="0">
                  <a:moveTo>
                    <a:pt x="1266" y="0"/>
                  </a:moveTo>
                  <a:cubicBezTo>
                    <a:pt x="1192" y="0"/>
                    <a:pt x="1116" y="19"/>
                    <a:pt x="1047" y="59"/>
                  </a:cubicBezTo>
                  <a:lnTo>
                    <a:pt x="283" y="501"/>
                  </a:lnTo>
                  <a:cubicBezTo>
                    <a:pt x="72" y="623"/>
                    <a:pt x="0" y="893"/>
                    <a:pt x="121" y="1104"/>
                  </a:cubicBezTo>
                  <a:cubicBezTo>
                    <a:pt x="203" y="1246"/>
                    <a:pt x="352" y="1325"/>
                    <a:pt x="505" y="1325"/>
                  </a:cubicBezTo>
                  <a:cubicBezTo>
                    <a:pt x="579" y="1325"/>
                    <a:pt x="655" y="1306"/>
                    <a:pt x="724" y="1266"/>
                  </a:cubicBezTo>
                  <a:lnTo>
                    <a:pt x="1488" y="825"/>
                  </a:lnTo>
                  <a:cubicBezTo>
                    <a:pt x="1699" y="702"/>
                    <a:pt x="1771" y="433"/>
                    <a:pt x="1650" y="222"/>
                  </a:cubicBezTo>
                  <a:cubicBezTo>
                    <a:pt x="1568" y="80"/>
                    <a:pt x="1419" y="0"/>
                    <a:pt x="1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 name="Google Shape;1841;p55"/>
          <p:cNvSpPr/>
          <p:nvPr/>
        </p:nvSpPr>
        <p:spPr>
          <a:xfrm>
            <a:off x="4692310" y="2597518"/>
            <a:ext cx="427083" cy="427027"/>
          </a:xfrm>
          <a:custGeom>
            <a:avLst/>
            <a:gdLst/>
            <a:ahLst/>
            <a:cxnLst/>
            <a:rect l="l" t="t" r="r" b="b"/>
            <a:pathLst>
              <a:path w="15066" h="15064" extrusionOk="0">
                <a:moveTo>
                  <a:pt x="12377" y="1493"/>
                </a:moveTo>
                <a:lnTo>
                  <a:pt x="12510" y="2206"/>
                </a:lnTo>
                <a:cubicBezTo>
                  <a:pt x="12544" y="2384"/>
                  <a:pt x="12684" y="2525"/>
                  <a:pt x="12863" y="2558"/>
                </a:cubicBezTo>
                <a:lnTo>
                  <a:pt x="13574" y="2690"/>
                </a:lnTo>
                <a:lnTo>
                  <a:pt x="12356" y="3907"/>
                </a:lnTo>
                <a:lnTo>
                  <a:pt x="11346" y="3721"/>
                </a:lnTo>
                <a:lnTo>
                  <a:pt x="11160" y="2711"/>
                </a:lnTo>
                <a:lnTo>
                  <a:pt x="12377" y="1493"/>
                </a:lnTo>
                <a:close/>
                <a:moveTo>
                  <a:pt x="7534" y="6209"/>
                </a:moveTo>
                <a:cubicBezTo>
                  <a:pt x="7739" y="6209"/>
                  <a:pt x="7931" y="6255"/>
                  <a:pt x="8104" y="6339"/>
                </a:cubicBezTo>
                <a:lnTo>
                  <a:pt x="7221" y="7220"/>
                </a:lnTo>
                <a:cubicBezTo>
                  <a:pt x="7049" y="7393"/>
                  <a:pt x="7049" y="7672"/>
                  <a:pt x="7221" y="7845"/>
                </a:cubicBezTo>
                <a:cubicBezTo>
                  <a:pt x="7307" y="7931"/>
                  <a:pt x="7420" y="7974"/>
                  <a:pt x="7533" y="7974"/>
                </a:cubicBezTo>
                <a:cubicBezTo>
                  <a:pt x="7646" y="7974"/>
                  <a:pt x="7759" y="7931"/>
                  <a:pt x="7846" y="7845"/>
                </a:cubicBezTo>
                <a:lnTo>
                  <a:pt x="8728" y="6962"/>
                </a:lnTo>
                <a:cubicBezTo>
                  <a:pt x="8810" y="7134"/>
                  <a:pt x="8857" y="7329"/>
                  <a:pt x="8857" y="7532"/>
                </a:cubicBezTo>
                <a:cubicBezTo>
                  <a:pt x="8857" y="8263"/>
                  <a:pt x="8263" y="8856"/>
                  <a:pt x="7534" y="8856"/>
                </a:cubicBezTo>
                <a:cubicBezTo>
                  <a:pt x="6804" y="8856"/>
                  <a:pt x="6210" y="8262"/>
                  <a:pt x="6210" y="7532"/>
                </a:cubicBezTo>
                <a:cubicBezTo>
                  <a:pt x="6210" y="6802"/>
                  <a:pt x="6804" y="6209"/>
                  <a:pt x="7534" y="6209"/>
                </a:cubicBezTo>
                <a:close/>
                <a:moveTo>
                  <a:pt x="7534" y="4150"/>
                </a:moveTo>
                <a:cubicBezTo>
                  <a:pt x="8309" y="4150"/>
                  <a:pt x="9022" y="4411"/>
                  <a:pt x="9593" y="4851"/>
                </a:cubicBezTo>
                <a:lnTo>
                  <a:pt x="8749" y="5692"/>
                </a:lnTo>
                <a:cubicBezTo>
                  <a:pt x="8401" y="5461"/>
                  <a:pt x="7983" y="5326"/>
                  <a:pt x="7534" y="5326"/>
                </a:cubicBezTo>
                <a:cubicBezTo>
                  <a:pt x="6317" y="5326"/>
                  <a:pt x="5327" y="6317"/>
                  <a:pt x="5327" y="7532"/>
                </a:cubicBezTo>
                <a:cubicBezTo>
                  <a:pt x="5327" y="8749"/>
                  <a:pt x="6318" y="9739"/>
                  <a:pt x="7534" y="9739"/>
                </a:cubicBezTo>
                <a:cubicBezTo>
                  <a:pt x="8749" y="9739"/>
                  <a:pt x="9740" y="8748"/>
                  <a:pt x="9740" y="7532"/>
                </a:cubicBezTo>
                <a:cubicBezTo>
                  <a:pt x="9740" y="7084"/>
                  <a:pt x="9605" y="6665"/>
                  <a:pt x="9374" y="6317"/>
                </a:cubicBezTo>
                <a:lnTo>
                  <a:pt x="10216" y="5474"/>
                </a:lnTo>
                <a:cubicBezTo>
                  <a:pt x="10655" y="6045"/>
                  <a:pt x="10918" y="6759"/>
                  <a:pt x="10918" y="7533"/>
                </a:cubicBezTo>
                <a:cubicBezTo>
                  <a:pt x="10918" y="9399"/>
                  <a:pt x="9400" y="10916"/>
                  <a:pt x="7534" y="10916"/>
                </a:cubicBezTo>
                <a:cubicBezTo>
                  <a:pt x="5669" y="10916"/>
                  <a:pt x="4151" y="9398"/>
                  <a:pt x="4151" y="7533"/>
                </a:cubicBezTo>
                <a:cubicBezTo>
                  <a:pt x="4151" y="5668"/>
                  <a:pt x="5669" y="4150"/>
                  <a:pt x="7534" y="4150"/>
                </a:cubicBezTo>
                <a:close/>
                <a:moveTo>
                  <a:pt x="8304" y="883"/>
                </a:moveTo>
                <a:lnTo>
                  <a:pt x="8381" y="1826"/>
                </a:lnTo>
                <a:cubicBezTo>
                  <a:pt x="8396" y="2018"/>
                  <a:pt x="8536" y="2178"/>
                  <a:pt x="8723" y="2221"/>
                </a:cubicBezTo>
                <a:cubicBezTo>
                  <a:pt x="9274" y="2344"/>
                  <a:pt x="9799" y="2550"/>
                  <a:pt x="10286" y="2835"/>
                </a:cubicBezTo>
                <a:lnTo>
                  <a:pt x="10491" y="3952"/>
                </a:lnTo>
                <a:lnTo>
                  <a:pt x="10220" y="4223"/>
                </a:lnTo>
                <a:cubicBezTo>
                  <a:pt x="9485" y="3626"/>
                  <a:pt x="8551" y="3268"/>
                  <a:pt x="7533" y="3268"/>
                </a:cubicBezTo>
                <a:cubicBezTo>
                  <a:pt x="5180" y="3268"/>
                  <a:pt x="3266" y="5182"/>
                  <a:pt x="3266" y="7534"/>
                </a:cubicBezTo>
                <a:cubicBezTo>
                  <a:pt x="3266" y="9888"/>
                  <a:pt x="5179" y="11802"/>
                  <a:pt x="7533" y="11802"/>
                </a:cubicBezTo>
                <a:cubicBezTo>
                  <a:pt x="9885" y="11802"/>
                  <a:pt x="11800" y="9888"/>
                  <a:pt x="11800" y="7534"/>
                </a:cubicBezTo>
                <a:cubicBezTo>
                  <a:pt x="11800" y="6518"/>
                  <a:pt x="11440" y="5582"/>
                  <a:pt x="10846" y="4847"/>
                </a:cubicBezTo>
                <a:lnTo>
                  <a:pt x="11115" y="4578"/>
                </a:lnTo>
                <a:lnTo>
                  <a:pt x="12232" y="4781"/>
                </a:lnTo>
                <a:cubicBezTo>
                  <a:pt x="12518" y="5268"/>
                  <a:pt x="12725" y="5792"/>
                  <a:pt x="12846" y="6344"/>
                </a:cubicBezTo>
                <a:cubicBezTo>
                  <a:pt x="12889" y="6533"/>
                  <a:pt x="13049" y="6672"/>
                  <a:pt x="13241" y="6687"/>
                </a:cubicBezTo>
                <a:lnTo>
                  <a:pt x="14184" y="6765"/>
                </a:lnTo>
                <a:lnTo>
                  <a:pt x="14184" y="8303"/>
                </a:lnTo>
                <a:lnTo>
                  <a:pt x="14183" y="8303"/>
                </a:lnTo>
                <a:lnTo>
                  <a:pt x="13240" y="8380"/>
                </a:lnTo>
                <a:cubicBezTo>
                  <a:pt x="13048" y="8396"/>
                  <a:pt x="12888" y="8536"/>
                  <a:pt x="12845" y="8723"/>
                </a:cubicBezTo>
                <a:cubicBezTo>
                  <a:pt x="12709" y="9335"/>
                  <a:pt x="12468" y="9916"/>
                  <a:pt x="12132" y="10447"/>
                </a:cubicBezTo>
                <a:cubicBezTo>
                  <a:pt x="12027" y="10610"/>
                  <a:pt x="12042" y="10821"/>
                  <a:pt x="12168" y="10970"/>
                </a:cubicBezTo>
                <a:lnTo>
                  <a:pt x="12780" y="11690"/>
                </a:lnTo>
                <a:lnTo>
                  <a:pt x="11690" y="12780"/>
                </a:lnTo>
                <a:lnTo>
                  <a:pt x="10970" y="12168"/>
                </a:lnTo>
                <a:cubicBezTo>
                  <a:pt x="10888" y="12098"/>
                  <a:pt x="10786" y="12062"/>
                  <a:pt x="10684" y="12062"/>
                </a:cubicBezTo>
                <a:cubicBezTo>
                  <a:pt x="10602" y="12062"/>
                  <a:pt x="10520" y="12085"/>
                  <a:pt x="10447" y="12131"/>
                </a:cubicBezTo>
                <a:cubicBezTo>
                  <a:pt x="9916" y="12468"/>
                  <a:pt x="9338" y="12709"/>
                  <a:pt x="8723" y="12845"/>
                </a:cubicBezTo>
                <a:cubicBezTo>
                  <a:pt x="8534" y="12888"/>
                  <a:pt x="8395" y="13047"/>
                  <a:pt x="8380" y="13240"/>
                </a:cubicBezTo>
                <a:lnTo>
                  <a:pt x="8303" y="14183"/>
                </a:lnTo>
                <a:lnTo>
                  <a:pt x="6763" y="14183"/>
                </a:lnTo>
                <a:lnTo>
                  <a:pt x="6686" y="13240"/>
                </a:lnTo>
                <a:cubicBezTo>
                  <a:pt x="6670" y="13047"/>
                  <a:pt x="6530" y="12888"/>
                  <a:pt x="6342" y="12845"/>
                </a:cubicBezTo>
                <a:cubicBezTo>
                  <a:pt x="5730" y="12709"/>
                  <a:pt x="5150" y="12468"/>
                  <a:pt x="4618" y="12131"/>
                </a:cubicBezTo>
                <a:cubicBezTo>
                  <a:pt x="4546" y="12085"/>
                  <a:pt x="4464" y="12062"/>
                  <a:pt x="4383" y="12062"/>
                </a:cubicBezTo>
                <a:cubicBezTo>
                  <a:pt x="4281" y="12062"/>
                  <a:pt x="4179" y="12098"/>
                  <a:pt x="4097" y="12168"/>
                </a:cubicBezTo>
                <a:lnTo>
                  <a:pt x="3376" y="12780"/>
                </a:lnTo>
                <a:lnTo>
                  <a:pt x="2286" y="11690"/>
                </a:lnTo>
                <a:lnTo>
                  <a:pt x="2899" y="10970"/>
                </a:lnTo>
                <a:cubicBezTo>
                  <a:pt x="3023" y="10821"/>
                  <a:pt x="3039" y="10610"/>
                  <a:pt x="2935" y="10447"/>
                </a:cubicBezTo>
                <a:cubicBezTo>
                  <a:pt x="2598" y="9916"/>
                  <a:pt x="2357" y="9335"/>
                  <a:pt x="2220" y="8723"/>
                </a:cubicBezTo>
                <a:cubicBezTo>
                  <a:pt x="2178" y="8535"/>
                  <a:pt x="2019" y="8395"/>
                  <a:pt x="1826" y="8380"/>
                </a:cubicBezTo>
                <a:lnTo>
                  <a:pt x="883" y="8303"/>
                </a:lnTo>
                <a:lnTo>
                  <a:pt x="883" y="6763"/>
                </a:lnTo>
                <a:lnTo>
                  <a:pt x="1826" y="6685"/>
                </a:lnTo>
                <a:cubicBezTo>
                  <a:pt x="2019" y="6670"/>
                  <a:pt x="2178" y="6530"/>
                  <a:pt x="2220" y="6343"/>
                </a:cubicBezTo>
                <a:cubicBezTo>
                  <a:pt x="2357" y="5730"/>
                  <a:pt x="2598" y="5150"/>
                  <a:pt x="2935" y="4619"/>
                </a:cubicBezTo>
                <a:cubicBezTo>
                  <a:pt x="3039" y="4455"/>
                  <a:pt x="3023" y="4244"/>
                  <a:pt x="2899" y="4096"/>
                </a:cubicBezTo>
                <a:lnTo>
                  <a:pt x="2286" y="3376"/>
                </a:lnTo>
                <a:lnTo>
                  <a:pt x="3376" y="2286"/>
                </a:lnTo>
                <a:lnTo>
                  <a:pt x="4097" y="2898"/>
                </a:lnTo>
                <a:cubicBezTo>
                  <a:pt x="4179" y="2968"/>
                  <a:pt x="4281" y="3004"/>
                  <a:pt x="4383" y="3004"/>
                </a:cubicBezTo>
                <a:cubicBezTo>
                  <a:pt x="4464" y="3004"/>
                  <a:pt x="4546" y="2981"/>
                  <a:pt x="4618" y="2934"/>
                </a:cubicBezTo>
                <a:cubicBezTo>
                  <a:pt x="5150" y="2598"/>
                  <a:pt x="5729" y="2357"/>
                  <a:pt x="6342" y="2221"/>
                </a:cubicBezTo>
                <a:cubicBezTo>
                  <a:pt x="6531" y="2178"/>
                  <a:pt x="6670" y="2018"/>
                  <a:pt x="6686" y="1826"/>
                </a:cubicBezTo>
                <a:lnTo>
                  <a:pt x="6763" y="883"/>
                </a:lnTo>
                <a:close/>
                <a:moveTo>
                  <a:pt x="6355" y="0"/>
                </a:moveTo>
                <a:cubicBezTo>
                  <a:pt x="6125" y="0"/>
                  <a:pt x="5935" y="176"/>
                  <a:pt x="5916" y="406"/>
                </a:cubicBezTo>
                <a:lnTo>
                  <a:pt x="5832" y="1439"/>
                </a:lnTo>
                <a:cubicBezTo>
                  <a:pt x="5342" y="1575"/>
                  <a:pt x="4870" y="1770"/>
                  <a:pt x="4427" y="2021"/>
                </a:cubicBezTo>
                <a:lnTo>
                  <a:pt x="3638" y="1349"/>
                </a:lnTo>
                <a:cubicBezTo>
                  <a:pt x="3555" y="1279"/>
                  <a:pt x="3454" y="1245"/>
                  <a:pt x="3353" y="1245"/>
                </a:cubicBezTo>
                <a:cubicBezTo>
                  <a:pt x="3239" y="1245"/>
                  <a:pt x="3125" y="1288"/>
                  <a:pt x="3039" y="1374"/>
                </a:cubicBezTo>
                <a:lnTo>
                  <a:pt x="1374" y="3039"/>
                </a:lnTo>
                <a:cubicBezTo>
                  <a:pt x="1212" y="3201"/>
                  <a:pt x="1201" y="3461"/>
                  <a:pt x="1350" y="3637"/>
                </a:cubicBezTo>
                <a:lnTo>
                  <a:pt x="2022" y="4426"/>
                </a:lnTo>
                <a:cubicBezTo>
                  <a:pt x="1771" y="4871"/>
                  <a:pt x="1575" y="5341"/>
                  <a:pt x="1439" y="5831"/>
                </a:cubicBezTo>
                <a:lnTo>
                  <a:pt x="406" y="5916"/>
                </a:lnTo>
                <a:cubicBezTo>
                  <a:pt x="177" y="5934"/>
                  <a:pt x="1" y="6124"/>
                  <a:pt x="1" y="6355"/>
                </a:cubicBezTo>
                <a:lnTo>
                  <a:pt x="1" y="8710"/>
                </a:lnTo>
                <a:cubicBezTo>
                  <a:pt x="1" y="8939"/>
                  <a:pt x="177" y="9130"/>
                  <a:pt x="406" y="9149"/>
                </a:cubicBezTo>
                <a:lnTo>
                  <a:pt x="1439" y="9232"/>
                </a:lnTo>
                <a:cubicBezTo>
                  <a:pt x="1575" y="9723"/>
                  <a:pt x="1771" y="10194"/>
                  <a:pt x="2022" y="10637"/>
                </a:cubicBezTo>
                <a:lnTo>
                  <a:pt x="1350" y="11428"/>
                </a:lnTo>
                <a:cubicBezTo>
                  <a:pt x="1201" y="11603"/>
                  <a:pt x="1212" y="11862"/>
                  <a:pt x="1374" y="12025"/>
                </a:cubicBezTo>
                <a:lnTo>
                  <a:pt x="3039" y="13691"/>
                </a:lnTo>
                <a:cubicBezTo>
                  <a:pt x="3124" y="13776"/>
                  <a:pt x="3237" y="13819"/>
                  <a:pt x="3351" y="13819"/>
                </a:cubicBezTo>
                <a:cubicBezTo>
                  <a:pt x="3452" y="13819"/>
                  <a:pt x="3554" y="13785"/>
                  <a:pt x="3638" y="13714"/>
                </a:cubicBezTo>
                <a:lnTo>
                  <a:pt x="4427" y="13043"/>
                </a:lnTo>
                <a:cubicBezTo>
                  <a:pt x="4870" y="13293"/>
                  <a:pt x="5342" y="13489"/>
                  <a:pt x="5832" y="13626"/>
                </a:cubicBezTo>
                <a:lnTo>
                  <a:pt x="5916" y="14659"/>
                </a:lnTo>
                <a:cubicBezTo>
                  <a:pt x="5935" y="14887"/>
                  <a:pt x="6125" y="15063"/>
                  <a:pt x="6355" y="15063"/>
                </a:cubicBezTo>
                <a:lnTo>
                  <a:pt x="8710" y="15063"/>
                </a:lnTo>
                <a:cubicBezTo>
                  <a:pt x="8940" y="15063"/>
                  <a:pt x="9130" y="14887"/>
                  <a:pt x="9150" y="14659"/>
                </a:cubicBezTo>
                <a:lnTo>
                  <a:pt x="9233" y="13626"/>
                </a:lnTo>
                <a:cubicBezTo>
                  <a:pt x="9724" y="13489"/>
                  <a:pt x="10194" y="13293"/>
                  <a:pt x="10638" y="13043"/>
                </a:cubicBezTo>
                <a:lnTo>
                  <a:pt x="11428" y="13714"/>
                </a:lnTo>
                <a:cubicBezTo>
                  <a:pt x="11511" y="13785"/>
                  <a:pt x="11612" y="13819"/>
                  <a:pt x="11713" y="13819"/>
                </a:cubicBezTo>
                <a:cubicBezTo>
                  <a:pt x="11826" y="13819"/>
                  <a:pt x="11940" y="13776"/>
                  <a:pt x="12026" y="13691"/>
                </a:cubicBezTo>
                <a:lnTo>
                  <a:pt x="13691" y="12025"/>
                </a:lnTo>
                <a:cubicBezTo>
                  <a:pt x="13853" y="11864"/>
                  <a:pt x="13864" y="11604"/>
                  <a:pt x="13715" y="11428"/>
                </a:cubicBezTo>
                <a:lnTo>
                  <a:pt x="13044" y="10637"/>
                </a:lnTo>
                <a:cubicBezTo>
                  <a:pt x="13295" y="10194"/>
                  <a:pt x="13490" y="9723"/>
                  <a:pt x="13626" y="9232"/>
                </a:cubicBezTo>
                <a:lnTo>
                  <a:pt x="14659" y="9149"/>
                </a:lnTo>
                <a:cubicBezTo>
                  <a:pt x="14888" y="9130"/>
                  <a:pt x="15064" y="8939"/>
                  <a:pt x="15064" y="8710"/>
                </a:cubicBezTo>
                <a:lnTo>
                  <a:pt x="15064" y="6355"/>
                </a:lnTo>
                <a:cubicBezTo>
                  <a:pt x="15066" y="6127"/>
                  <a:pt x="14890" y="5934"/>
                  <a:pt x="14661" y="5917"/>
                </a:cubicBezTo>
                <a:lnTo>
                  <a:pt x="13627" y="5833"/>
                </a:lnTo>
                <a:cubicBezTo>
                  <a:pt x="13493" y="5352"/>
                  <a:pt x="13303" y="4890"/>
                  <a:pt x="13059" y="4452"/>
                </a:cubicBezTo>
                <a:lnTo>
                  <a:pt x="14789" y="2722"/>
                </a:lnTo>
                <a:cubicBezTo>
                  <a:pt x="15040" y="2471"/>
                  <a:pt x="14908" y="2042"/>
                  <a:pt x="14558" y="1976"/>
                </a:cubicBezTo>
                <a:lnTo>
                  <a:pt x="13321" y="1746"/>
                </a:lnTo>
                <a:lnTo>
                  <a:pt x="13090" y="509"/>
                </a:lnTo>
                <a:cubicBezTo>
                  <a:pt x="13048" y="283"/>
                  <a:pt x="12853" y="147"/>
                  <a:pt x="12653" y="147"/>
                </a:cubicBezTo>
                <a:cubicBezTo>
                  <a:pt x="12544" y="147"/>
                  <a:pt x="12433" y="188"/>
                  <a:pt x="12344" y="277"/>
                </a:cubicBezTo>
                <a:lnTo>
                  <a:pt x="10614" y="2007"/>
                </a:lnTo>
                <a:cubicBezTo>
                  <a:pt x="10178" y="1763"/>
                  <a:pt x="9715" y="1573"/>
                  <a:pt x="9233" y="1439"/>
                </a:cubicBezTo>
                <a:lnTo>
                  <a:pt x="9150" y="406"/>
                </a:lnTo>
                <a:cubicBezTo>
                  <a:pt x="9132" y="176"/>
                  <a:pt x="8940" y="0"/>
                  <a:pt x="8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5353308" y="2597489"/>
            <a:ext cx="427112" cy="427112"/>
          </a:xfrm>
          <a:custGeom>
            <a:avLst/>
            <a:gdLst/>
            <a:ahLst/>
            <a:cxnLst/>
            <a:rect l="l" t="t" r="r" b="b"/>
            <a:pathLst>
              <a:path w="15067" h="15067" extrusionOk="0">
                <a:moveTo>
                  <a:pt x="2796" y="963"/>
                </a:moveTo>
                <a:lnTo>
                  <a:pt x="4317" y="1914"/>
                </a:lnTo>
                <a:lnTo>
                  <a:pt x="2796" y="2864"/>
                </a:lnTo>
                <a:lnTo>
                  <a:pt x="1276" y="1914"/>
                </a:lnTo>
                <a:lnTo>
                  <a:pt x="2796" y="963"/>
                </a:lnTo>
                <a:close/>
                <a:moveTo>
                  <a:pt x="12270" y="963"/>
                </a:moveTo>
                <a:lnTo>
                  <a:pt x="13791" y="1914"/>
                </a:lnTo>
                <a:lnTo>
                  <a:pt x="12270" y="2865"/>
                </a:lnTo>
                <a:lnTo>
                  <a:pt x="10750" y="1914"/>
                </a:lnTo>
                <a:lnTo>
                  <a:pt x="12270" y="963"/>
                </a:lnTo>
                <a:close/>
                <a:moveTo>
                  <a:pt x="885" y="2711"/>
                </a:moveTo>
                <a:lnTo>
                  <a:pt x="2357" y="3630"/>
                </a:lnTo>
                <a:lnTo>
                  <a:pt x="2357" y="5532"/>
                </a:lnTo>
                <a:lnTo>
                  <a:pt x="885" y="4612"/>
                </a:lnTo>
                <a:lnTo>
                  <a:pt x="885" y="2711"/>
                </a:lnTo>
                <a:close/>
                <a:moveTo>
                  <a:pt x="4709" y="2711"/>
                </a:moveTo>
                <a:lnTo>
                  <a:pt x="4709" y="4612"/>
                </a:lnTo>
                <a:lnTo>
                  <a:pt x="3238" y="5532"/>
                </a:lnTo>
                <a:lnTo>
                  <a:pt x="3238" y="3630"/>
                </a:lnTo>
                <a:lnTo>
                  <a:pt x="4709" y="2711"/>
                </a:lnTo>
                <a:close/>
                <a:moveTo>
                  <a:pt x="10358" y="2711"/>
                </a:moveTo>
                <a:lnTo>
                  <a:pt x="11830" y="3630"/>
                </a:lnTo>
                <a:lnTo>
                  <a:pt x="11830" y="5532"/>
                </a:lnTo>
                <a:lnTo>
                  <a:pt x="10358" y="4612"/>
                </a:lnTo>
                <a:lnTo>
                  <a:pt x="10358" y="2711"/>
                </a:lnTo>
                <a:close/>
                <a:moveTo>
                  <a:pt x="14183" y="2711"/>
                </a:moveTo>
                <a:lnTo>
                  <a:pt x="14183" y="4612"/>
                </a:lnTo>
                <a:lnTo>
                  <a:pt x="12712" y="5532"/>
                </a:lnTo>
                <a:lnTo>
                  <a:pt x="12712" y="3630"/>
                </a:lnTo>
                <a:lnTo>
                  <a:pt x="14183" y="2711"/>
                </a:lnTo>
                <a:close/>
                <a:moveTo>
                  <a:pt x="2796" y="9261"/>
                </a:moveTo>
                <a:lnTo>
                  <a:pt x="4317" y="10211"/>
                </a:lnTo>
                <a:lnTo>
                  <a:pt x="2796" y="11162"/>
                </a:lnTo>
                <a:lnTo>
                  <a:pt x="1276" y="10211"/>
                </a:lnTo>
                <a:lnTo>
                  <a:pt x="2796" y="9261"/>
                </a:lnTo>
                <a:close/>
                <a:moveTo>
                  <a:pt x="12271" y="9261"/>
                </a:moveTo>
                <a:lnTo>
                  <a:pt x="13792" y="10211"/>
                </a:lnTo>
                <a:lnTo>
                  <a:pt x="12271" y="11162"/>
                </a:lnTo>
                <a:lnTo>
                  <a:pt x="10751" y="10211"/>
                </a:lnTo>
                <a:lnTo>
                  <a:pt x="12271" y="9261"/>
                </a:lnTo>
                <a:close/>
                <a:moveTo>
                  <a:pt x="9475" y="3238"/>
                </a:moveTo>
                <a:lnTo>
                  <a:pt x="9475" y="4857"/>
                </a:lnTo>
                <a:cubicBezTo>
                  <a:pt x="9475" y="5008"/>
                  <a:pt x="9553" y="5150"/>
                  <a:pt x="9682" y="5230"/>
                </a:cubicBezTo>
                <a:lnTo>
                  <a:pt x="11830" y="6572"/>
                </a:lnTo>
                <a:lnTo>
                  <a:pt x="11830" y="8496"/>
                </a:lnTo>
                <a:lnTo>
                  <a:pt x="9682" y="9838"/>
                </a:lnTo>
                <a:cubicBezTo>
                  <a:pt x="9553" y="9918"/>
                  <a:pt x="9475" y="10060"/>
                  <a:pt x="9475" y="10211"/>
                </a:cubicBezTo>
                <a:lnTo>
                  <a:pt x="9475" y="11830"/>
                </a:lnTo>
                <a:lnTo>
                  <a:pt x="5591" y="11830"/>
                </a:lnTo>
                <a:lnTo>
                  <a:pt x="5591" y="10211"/>
                </a:lnTo>
                <a:cubicBezTo>
                  <a:pt x="5591" y="10060"/>
                  <a:pt x="5513" y="9918"/>
                  <a:pt x="5384" y="9836"/>
                </a:cubicBezTo>
                <a:lnTo>
                  <a:pt x="3238" y="8496"/>
                </a:lnTo>
                <a:lnTo>
                  <a:pt x="3238" y="6572"/>
                </a:lnTo>
                <a:lnTo>
                  <a:pt x="5384" y="5230"/>
                </a:lnTo>
                <a:cubicBezTo>
                  <a:pt x="5513" y="5150"/>
                  <a:pt x="5591" y="5008"/>
                  <a:pt x="5591" y="4857"/>
                </a:cubicBezTo>
                <a:lnTo>
                  <a:pt x="5591" y="3238"/>
                </a:lnTo>
                <a:close/>
                <a:moveTo>
                  <a:pt x="883" y="11008"/>
                </a:moveTo>
                <a:lnTo>
                  <a:pt x="2355" y="11928"/>
                </a:lnTo>
                <a:lnTo>
                  <a:pt x="2355" y="13828"/>
                </a:lnTo>
                <a:lnTo>
                  <a:pt x="883" y="12909"/>
                </a:lnTo>
                <a:lnTo>
                  <a:pt x="883" y="11008"/>
                </a:lnTo>
                <a:close/>
                <a:moveTo>
                  <a:pt x="4709" y="11008"/>
                </a:moveTo>
                <a:lnTo>
                  <a:pt x="4709" y="12909"/>
                </a:lnTo>
                <a:lnTo>
                  <a:pt x="3238" y="13828"/>
                </a:lnTo>
                <a:lnTo>
                  <a:pt x="3238" y="11928"/>
                </a:lnTo>
                <a:lnTo>
                  <a:pt x="4709" y="11008"/>
                </a:lnTo>
                <a:close/>
                <a:moveTo>
                  <a:pt x="10358" y="11008"/>
                </a:moveTo>
                <a:lnTo>
                  <a:pt x="11830" y="11928"/>
                </a:lnTo>
                <a:lnTo>
                  <a:pt x="11830" y="13828"/>
                </a:lnTo>
                <a:lnTo>
                  <a:pt x="10358" y="12909"/>
                </a:lnTo>
                <a:lnTo>
                  <a:pt x="10358" y="11008"/>
                </a:lnTo>
                <a:close/>
                <a:moveTo>
                  <a:pt x="14183" y="11008"/>
                </a:moveTo>
                <a:lnTo>
                  <a:pt x="14183" y="12909"/>
                </a:lnTo>
                <a:lnTo>
                  <a:pt x="12712" y="13828"/>
                </a:lnTo>
                <a:lnTo>
                  <a:pt x="12712" y="11928"/>
                </a:lnTo>
                <a:lnTo>
                  <a:pt x="14183" y="11008"/>
                </a:lnTo>
                <a:close/>
                <a:moveTo>
                  <a:pt x="2797" y="1"/>
                </a:moveTo>
                <a:cubicBezTo>
                  <a:pt x="2716" y="1"/>
                  <a:pt x="2635" y="23"/>
                  <a:pt x="2562" y="68"/>
                </a:cubicBezTo>
                <a:lnTo>
                  <a:pt x="208" y="1540"/>
                </a:lnTo>
                <a:cubicBezTo>
                  <a:pt x="79" y="1621"/>
                  <a:pt x="1" y="1762"/>
                  <a:pt x="1" y="1914"/>
                </a:cubicBezTo>
                <a:lnTo>
                  <a:pt x="1" y="4857"/>
                </a:lnTo>
                <a:cubicBezTo>
                  <a:pt x="1" y="5008"/>
                  <a:pt x="79" y="5150"/>
                  <a:pt x="208" y="5230"/>
                </a:cubicBezTo>
                <a:lnTo>
                  <a:pt x="2355" y="6572"/>
                </a:lnTo>
                <a:lnTo>
                  <a:pt x="2355" y="8496"/>
                </a:lnTo>
                <a:lnTo>
                  <a:pt x="208" y="9838"/>
                </a:lnTo>
                <a:cubicBezTo>
                  <a:pt x="79" y="9918"/>
                  <a:pt x="1" y="10060"/>
                  <a:pt x="1" y="10211"/>
                </a:cubicBezTo>
                <a:lnTo>
                  <a:pt x="1" y="13153"/>
                </a:lnTo>
                <a:cubicBezTo>
                  <a:pt x="1" y="13306"/>
                  <a:pt x="79" y="13447"/>
                  <a:pt x="208" y="13528"/>
                </a:cubicBezTo>
                <a:lnTo>
                  <a:pt x="2562" y="15000"/>
                </a:lnTo>
                <a:cubicBezTo>
                  <a:pt x="2635" y="15045"/>
                  <a:pt x="2715" y="15067"/>
                  <a:pt x="2796" y="15067"/>
                </a:cubicBezTo>
                <a:cubicBezTo>
                  <a:pt x="2877" y="15067"/>
                  <a:pt x="2959" y="15045"/>
                  <a:pt x="3031" y="15000"/>
                </a:cubicBezTo>
                <a:lnTo>
                  <a:pt x="5384" y="13528"/>
                </a:lnTo>
                <a:cubicBezTo>
                  <a:pt x="5513" y="13447"/>
                  <a:pt x="5591" y="13306"/>
                  <a:pt x="5591" y="13153"/>
                </a:cubicBezTo>
                <a:lnTo>
                  <a:pt x="5591" y="12712"/>
                </a:lnTo>
                <a:lnTo>
                  <a:pt x="9475" y="12712"/>
                </a:lnTo>
                <a:lnTo>
                  <a:pt x="9475" y="13153"/>
                </a:lnTo>
                <a:cubicBezTo>
                  <a:pt x="9475" y="13306"/>
                  <a:pt x="9553" y="13447"/>
                  <a:pt x="9682" y="13528"/>
                </a:cubicBezTo>
                <a:lnTo>
                  <a:pt x="12037" y="15000"/>
                </a:lnTo>
                <a:cubicBezTo>
                  <a:pt x="12109" y="15045"/>
                  <a:pt x="12190" y="15067"/>
                  <a:pt x="12270" y="15067"/>
                </a:cubicBezTo>
                <a:cubicBezTo>
                  <a:pt x="12352" y="15067"/>
                  <a:pt x="12433" y="15045"/>
                  <a:pt x="12505" y="15000"/>
                </a:cubicBezTo>
                <a:lnTo>
                  <a:pt x="14858" y="13528"/>
                </a:lnTo>
                <a:cubicBezTo>
                  <a:pt x="14987" y="13447"/>
                  <a:pt x="15066" y="13306"/>
                  <a:pt x="15066" y="13153"/>
                </a:cubicBezTo>
                <a:lnTo>
                  <a:pt x="15066" y="10211"/>
                </a:lnTo>
                <a:cubicBezTo>
                  <a:pt x="15066" y="10060"/>
                  <a:pt x="14987" y="9918"/>
                  <a:pt x="14858" y="9838"/>
                </a:cubicBezTo>
                <a:lnTo>
                  <a:pt x="12712" y="8496"/>
                </a:lnTo>
                <a:lnTo>
                  <a:pt x="12712" y="6572"/>
                </a:lnTo>
                <a:lnTo>
                  <a:pt x="14858" y="5230"/>
                </a:lnTo>
                <a:cubicBezTo>
                  <a:pt x="14987" y="5150"/>
                  <a:pt x="15066" y="5008"/>
                  <a:pt x="15066" y="4857"/>
                </a:cubicBezTo>
                <a:lnTo>
                  <a:pt x="15066" y="1914"/>
                </a:lnTo>
                <a:cubicBezTo>
                  <a:pt x="15066" y="1762"/>
                  <a:pt x="14987" y="1621"/>
                  <a:pt x="14858" y="1540"/>
                </a:cubicBezTo>
                <a:lnTo>
                  <a:pt x="12505" y="68"/>
                </a:lnTo>
                <a:cubicBezTo>
                  <a:pt x="12433" y="23"/>
                  <a:pt x="12352" y="1"/>
                  <a:pt x="12271" y="1"/>
                </a:cubicBezTo>
                <a:cubicBezTo>
                  <a:pt x="12190" y="1"/>
                  <a:pt x="12109" y="23"/>
                  <a:pt x="12037" y="68"/>
                </a:cubicBezTo>
                <a:lnTo>
                  <a:pt x="9682" y="1540"/>
                </a:lnTo>
                <a:cubicBezTo>
                  <a:pt x="9553" y="1621"/>
                  <a:pt x="9475" y="1762"/>
                  <a:pt x="9475" y="1914"/>
                </a:cubicBezTo>
                <a:lnTo>
                  <a:pt x="9475" y="2356"/>
                </a:lnTo>
                <a:lnTo>
                  <a:pt x="5591" y="2356"/>
                </a:lnTo>
                <a:lnTo>
                  <a:pt x="5591" y="1914"/>
                </a:lnTo>
                <a:cubicBezTo>
                  <a:pt x="5591" y="1762"/>
                  <a:pt x="5513" y="1621"/>
                  <a:pt x="5384" y="1540"/>
                </a:cubicBezTo>
                <a:lnTo>
                  <a:pt x="3031" y="68"/>
                </a:lnTo>
                <a:cubicBezTo>
                  <a:pt x="2959" y="23"/>
                  <a:pt x="2878" y="1"/>
                  <a:pt x="2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55"/>
          <p:cNvGrpSpPr/>
          <p:nvPr/>
        </p:nvGrpSpPr>
        <p:grpSpPr>
          <a:xfrm>
            <a:off x="6029542" y="2597489"/>
            <a:ext cx="425468" cy="427112"/>
            <a:chOff x="5915242" y="2673689"/>
            <a:chExt cx="425468" cy="427112"/>
          </a:xfrm>
        </p:grpSpPr>
        <p:sp>
          <p:nvSpPr>
            <p:cNvPr id="1844" name="Google Shape;1844;p55"/>
            <p:cNvSpPr/>
            <p:nvPr/>
          </p:nvSpPr>
          <p:spPr>
            <a:xfrm>
              <a:off x="6043458" y="2775882"/>
              <a:ext cx="169064" cy="54342"/>
            </a:xfrm>
            <a:custGeom>
              <a:avLst/>
              <a:gdLst/>
              <a:ahLst/>
              <a:cxnLst/>
              <a:rect l="l" t="t" r="r" b="b"/>
              <a:pathLst>
                <a:path w="5964" h="1917" extrusionOk="0">
                  <a:moveTo>
                    <a:pt x="2982" y="0"/>
                  </a:moveTo>
                  <a:cubicBezTo>
                    <a:pt x="1965" y="0"/>
                    <a:pt x="949" y="388"/>
                    <a:pt x="173" y="1164"/>
                  </a:cubicBezTo>
                  <a:cubicBezTo>
                    <a:pt x="0" y="1336"/>
                    <a:pt x="0" y="1615"/>
                    <a:pt x="173" y="1788"/>
                  </a:cubicBezTo>
                  <a:cubicBezTo>
                    <a:pt x="259" y="1874"/>
                    <a:pt x="372" y="1917"/>
                    <a:pt x="485" y="1917"/>
                  </a:cubicBezTo>
                  <a:cubicBezTo>
                    <a:pt x="598" y="1917"/>
                    <a:pt x="711" y="1874"/>
                    <a:pt x="797" y="1788"/>
                  </a:cubicBezTo>
                  <a:cubicBezTo>
                    <a:pt x="1400" y="1184"/>
                    <a:pt x="2191" y="882"/>
                    <a:pt x="2982" y="882"/>
                  </a:cubicBezTo>
                  <a:cubicBezTo>
                    <a:pt x="3772" y="882"/>
                    <a:pt x="4563" y="1184"/>
                    <a:pt x="5166" y="1788"/>
                  </a:cubicBezTo>
                  <a:cubicBezTo>
                    <a:pt x="5252" y="1874"/>
                    <a:pt x="5365" y="1917"/>
                    <a:pt x="5477" y="1917"/>
                  </a:cubicBezTo>
                  <a:cubicBezTo>
                    <a:pt x="5590" y="1917"/>
                    <a:pt x="5703" y="1874"/>
                    <a:pt x="5789" y="1788"/>
                  </a:cubicBezTo>
                  <a:cubicBezTo>
                    <a:pt x="5962" y="1615"/>
                    <a:pt x="5963" y="1336"/>
                    <a:pt x="5790" y="1164"/>
                  </a:cubicBezTo>
                  <a:cubicBezTo>
                    <a:pt x="5015" y="388"/>
                    <a:pt x="3998" y="0"/>
                    <a:pt x="2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6078836" y="2825915"/>
              <a:ext cx="98252" cy="39687"/>
            </a:xfrm>
            <a:custGeom>
              <a:avLst/>
              <a:gdLst/>
              <a:ahLst/>
              <a:cxnLst/>
              <a:rect l="l" t="t" r="r" b="b"/>
              <a:pathLst>
                <a:path w="3466" h="1400" extrusionOk="0">
                  <a:moveTo>
                    <a:pt x="1733" y="0"/>
                  </a:moveTo>
                  <a:cubicBezTo>
                    <a:pt x="1169" y="0"/>
                    <a:pt x="604" y="216"/>
                    <a:pt x="173" y="646"/>
                  </a:cubicBezTo>
                  <a:cubicBezTo>
                    <a:pt x="1" y="819"/>
                    <a:pt x="1" y="1098"/>
                    <a:pt x="173" y="1270"/>
                  </a:cubicBezTo>
                  <a:cubicBezTo>
                    <a:pt x="259" y="1356"/>
                    <a:pt x="372" y="1400"/>
                    <a:pt x="485" y="1400"/>
                  </a:cubicBezTo>
                  <a:cubicBezTo>
                    <a:pt x="598" y="1400"/>
                    <a:pt x="710" y="1356"/>
                    <a:pt x="796" y="1270"/>
                  </a:cubicBezTo>
                  <a:cubicBezTo>
                    <a:pt x="1055" y="1012"/>
                    <a:pt x="1394" y="883"/>
                    <a:pt x="1733" y="883"/>
                  </a:cubicBezTo>
                  <a:cubicBezTo>
                    <a:pt x="2072" y="883"/>
                    <a:pt x="2411" y="1012"/>
                    <a:pt x="2669" y="1270"/>
                  </a:cubicBezTo>
                  <a:cubicBezTo>
                    <a:pt x="2756" y="1356"/>
                    <a:pt x="2869" y="1400"/>
                    <a:pt x="2982" y="1400"/>
                  </a:cubicBezTo>
                  <a:cubicBezTo>
                    <a:pt x="3095" y="1400"/>
                    <a:pt x="3208" y="1356"/>
                    <a:pt x="3294" y="1270"/>
                  </a:cubicBezTo>
                  <a:cubicBezTo>
                    <a:pt x="3466" y="1098"/>
                    <a:pt x="3466" y="819"/>
                    <a:pt x="3294" y="646"/>
                  </a:cubicBezTo>
                  <a:cubicBezTo>
                    <a:pt x="2863" y="216"/>
                    <a:pt x="2298"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6115432" y="2875977"/>
              <a:ext cx="25059" cy="25031"/>
            </a:xfrm>
            <a:custGeom>
              <a:avLst/>
              <a:gdLst/>
              <a:ahLst/>
              <a:cxnLst/>
              <a:rect l="l" t="t" r="r" b="b"/>
              <a:pathLst>
                <a:path w="884" h="883" extrusionOk="0">
                  <a:moveTo>
                    <a:pt x="442" y="0"/>
                  </a:moveTo>
                  <a:cubicBezTo>
                    <a:pt x="198" y="0"/>
                    <a:pt x="0" y="197"/>
                    <a:pt x="0" y="441"/>
                  </a:cubicBezTo>
                  <a:cubicBezTo>
                    <a:pt x="0" y="684"/>
                    <a:pt x="198" y="882"/>
                    <a:pt x="442" y="882"/>
                  </a:cubicBezTo>
                  <a:cubicBezTo>
                    <a:pt x="686" y="882"/>
                    <a:pt x="883" y="684"/>
                    <a:pt x="883" y="441"/>
                  </a:cubicBezTo>
                  <a:cubicBezTo>
                    <a:pt x="883" y="197"/>
                    <a:pt x="686"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5915242" y="2673689"/>
              <a:ext cx="425468" cy="427112"/>
            </a:xfrm>
            <a:custGeom>
              <a:avLst/>
              <a:gdLst/>
              <a:ahLst/>
              <a:cxnLst/>
              <a:rect l="l" t="t" r="r" b="b"/>
              <a:pathLst>
                <a:path w="15009" h="15067" extrusionOk="0">
                  <a:moveTo>
                    <a:pt x="6916" y="883"/>
                  </a:moveTo>
                  <a:cubicBezTo>
                    <a:pt x="7729" y="883"/>
                    <a:pt x="8497" y="1144"/>
                    <a:pt x="9133" y="1629"/>
                  </a:cubicBezTo>
                  <a:cubicBezTo>
                    <a:pt x="8928" y="1755"/>
                    <a:pt x="8734" y="1905"/>
                    <a:pt x="8557" y="2082"/>
                  </a:cubicBezTo>
                  <a:cubicBezTo>
                    <a:pt x="8384" y="2255"/>
                    <a:pt x="8384" y="2534"/>
                    <a:pt x="8557" y="2707"/>
                  </a:cubicBezTo>
                  <a:cubicBezTo>
                    <a:pt x="8643" y="2793"/>
                    <a:pt x="8755" y="2836"/>
                    <a:pt x="8868" y="2836"/>
                  </a:cubicBezTo>
                  <a:cubicBezTo>
                    <a:pt x="8981" y="2836"/>
                    <a:pt x="9094" y="2793"/>
                    <a:pt x="9180" y="2707"/>
                  </a:cubicBezTo>
                  <a:cubicBezTo>
                    <a:pt x="9428" y="2458"/>
                    <a:pt x="9744" y="2275"/>
                    <a:pt x="10056" y="2172"/>
                  </a:cubicBezTo>
                  <a:lnTo>
                    <a:pt x="10059" y="2169"/>
                  </a:lnTo>
                  <a:cubicBezTo>
                    <a:pt x="10286" y="2096"/>
                    <a:pt x="10518" y="2060"/>
                    <a:pt x="10747" y="2060"/>
                  </a:cubicBezTo>
                  <a:cubicBezTo>
                    <a:pt x="11322" y="2060"/>
                    <a:pt x="11881" y="2285"/>
                    <a:pt x="12303" y="2707"/>
                  </a:cubicBezTo>
                  <a:cubicBezTo>
                    <a:pt x="12838" y="3242"/>
                    <a:pt x="13058" y="4003"/>
                    <a:pt x="12894" y="4745"/>
                  </a:cubicBezTo>
                  <a:cubicBezTo>
                    <a:pt x="12804" y="5135"/>
                    <a:pt x="12606" y="5524"/>
                    <a:pt x="12303" y="5827"/>
                  </a:cubicBezTo>
                  <a:cubicBezTo>
                    <a:pt x="12130" y="6000"/>
                    <a:pt x="12130" y="6279"/>
                    <a:pt x="12303" y="6451"/>
                  </a:cubicBezTo>
                  <a:cubicBezTo>
                    <a:pt x="12389" y="6537"/>
                    <a:pt x="12502" y="6581"/>
                    <a:pt x="12615" y="6581"/>
                  </a:cubicBezTo>
                  <a:cubicBezTo>
                    <a:pt x="12729" y="6581"/>
                    <a:pt x="12842" y="6537"/>
                    <a:pt x="12927" y="6451"/>
                  </a:cubicBezTo>
                  <a:cubicBezTo>
                    <a:pt x="13196" y="6182"/>
                    <a:pt x="13405" y="5876"/>
                    <a:pt x="13553" y="5549"/>
                  </a:cubicBezTo>
                  <a:cubicBezTo>
                    <a:pt x="13914" y="5904"/>
                    <a:pt x="14126" y="6393"/>
                    <a:pt x="14126" y="6914"/>
                  </a:cubicBezTo>
                  <a:cubicBezTo>
                    <a:pt x="14126" y="7969"/>
                    <a:pt x="13269" y="8827"/>
                    <a:pt x="12214" y="8827"/>
                  </a:cubicBezTo>
                  <a:lnTo>
                    <a:pt x="2798" y="8827"/>
                  </a:lnTo>
                  <a:lnTo>
                    <a:pt x="2798" y="8829"/>
                  </a:lnTo>
                  <a:cubicBezTo>
                    <a:pt x="1743" y="8829"/>
                    <a:pt x="884" y="7971"/>
                    <a:pt x="884" y="6916"/>
                  </a:cubicBezTo>
                  <a:cubicBezTo>
                    <a:pt x="884" y="6004"/>
                    <a:pt x="1527" y="5239"/>
                    <a:pt x="2382" y="5049"/>
                  </a:cubicBezTo>
                  <a:cubicBezTo>
                    <a:pt x="2425" y="5463"/>
                    <a:pt x="2526" y="5868"/>
                    <a:pt x="2681" y="6257"/>
                  </a:cubicBezTo>
                  <a:cubicBezTo>
                    <a:pt x="2750" y="6430"/>
                    <a:pt x="2916" y="6535"/>
                    <a:pt x="3092" y="6535"/>
                  </a:cubicBezTo>
                  <a:cubicBezTo>
                    <a:pt x="3146" y="6535"/>
                    <a:pt x="3202" y="6525"/>
                    <a:pt x="3256" y="6503"/>
                  </a:cubicBezTo>
                  <a:cubicBezTo>
                    <a:pt x="3482" y="6412"/>
                    <a:pt x="3592" y="6155"/>
                    <a:pt x="3500" y="5929"/>
                  </a:cubicBezTo>
                  <a:cubicBezTo>
                    <a:pt x="3328" y="5493"/>
                    <a:pt x="3238" y="5034"/>
                    <a:pt x="3238" y="4561"/>
                  </a:cubicBezTo>
                  <a:cubicBezTo>
                    <a:pt x="3238" y="2534"/>
                    <a:pt x="4889" y="883"/>
                    <a:pt x="6916" y="883"/>
                  </a:cubicBezTo>
                  <a:close/>
                  <a:moveTo>
                    <a:pt x="2798" y="13302"/>
                  </a:moveTo>
                  <a:cubicBezTo>
                    <a:pt x="3040" y="13302"/>
                    <a:pt x="3238" y="13499"/>
                    <a:pt x="3238" y="13743"/>
                  </a:cubicBezTo>
                  <a:cubicBezTo>
                    <a:pt x="3238" y="13986"/>
                    <a:pt x="3040" y="14184"/>
                    <a:pt x="2798" y="14184"/>
                  </a:cubicBezTo>
                  <a:cubicBezTo>
                    <a:pt x="2554" y="14184"/>
                    <a:pt x="2356" y="13986"/>
                    <a:pt x="2356" y="13743"/>
                  </a:cubicBezTo>
                  <a:cubicBezTo>
                    <a:pt x="2356" y="13499"/>
                    <a:pt x="2554" y="13302"/>
                    <a:pt x="2798" y="13302"/>
                  </a:cubicBezTo>
                  <a:close/>
                  <a:moveTo>
                    <a:pt x="7504" y="13302"/>
                  </a:moveTo>
                  <a:cubicBezTo>
                    <a:pt x="7748" y="13302"/>
                    <a:pt x="7945" y="13499"/>
                    <a:pt x="7945" y="13743"/>
                  </a:cubicBezTo>
                  <a:cubicBezTo>
                    <a:pt x="7945" y="13986"/>
                    <a:pt x="7749" y="14184"/>
                    <a:pt x="7504" y="14184"/>
                  </a:cubicBezTo>
                  <a:cubicBezTo>
                    <a:pt x="7261" y="14184"/>
                    <a:pt x="7063" y="13986"/>
                    <a:pt x="7063" y="13743"/>
                  </a:cubicBezTo>
                  <a:cubicBezTo>
                    <a:pt x="7063" y="13499"/>
                    <a:pt x="7261" y="13302"/>
                    <a:pt x="7504" y="13302"/>
                  </a:cubicBezTo>
                  <a:close/>
                  <a:moveTo>
                    <a:pt x="12212" y="13302"/>
                  </a:moveTo>
                  <a:cubicBezTo>
                    <a:pt x="12456" y="13302"/>
                    <a:pt x="12654" y="13499"/>
                    <a:pt x="12654" y="13743"/>
                  </a:cubicBezTo>
                  <a:cubicBezTo>
                    <a:pt x="12654" y="13986"/>
                    <a:pt x="12456" y="14184"/>
                    <a:pt x="12212" y="14184"/>
                  </a:cubicBezTo>
                  <a:cubicBezTo>
                    <a:pt x="11969" y="14184"/>
                    <a:pt x="11772" y="13986"/>
                    <a:pt x="11772" y="13743"/>
                  </a:cubicBezTo>
                  <a:cubicBezTo>
                    <a:pt x="11772" y="13499"/>
                    <a:pt x="11969" y="13302"/>
                    <a:pt x="12212" y="13302"/>
                  </a:cubicBezTo>
                  <a:close/>
                  <a:moveTo>
                    <a:pt x="6916" y="0"/>
                  </a:moveTo>
                  <a:cubicBezTo>
                    <a:pt x="4550" y="0"/>
                    <a:pt x="2600" y="1811"/>
                    <a:pt x="2377" y="4119"/>
                  </a:cubicBezTo>
                  <a:lnTo>
                    <a:pt x="2355" y="4119"/>
                  </a:lnTo>
                  <a:lnTo>
                    <a:pt x="2355" y="4154"/>
                  </a:lnTo>
                  <a:cubicBezTo>
                    <a:pt x="1022" y="4366"/>
                    <a:pt x="0" y="5522"/>
                    <a:pt x="0" y="6915"/>
                  </a:cubicBezTo>
                  <a:cubicBezTo>
                    <a:pt x="0" y="8455"/>
                    <a:pt x="1255" y="9710"/>
                    <a:pt x="2796" y="9710"/>
                  </a:cubicBezTo>
                  <a:lnTo>
                    <a:pt x="4414" y="9710"/>
                  </a:lnTo>
                  <a:lnTo>
                    <a:pt x="4414" y="12042"/>
                  </a:lnTo>
                  <a:lnTo>
                    <a:pt x="3555" y="12655"/>
                  </a:lnTo>
                  <a:cubicBezTo>
                    <a:pt x="3340" y="12505"/>
                    <a:pt x="3079" y="12417"/>
                    <a:pt x="2796" y="12417"/>
                  </a:cubicBezTo>
                  <a:cubicBezTo>
                    <a:pt x="2065" y="12417"/>
                    <a:pt x="1472" y="13010"/>
                    <a:pt x="1472" y="13740"/>
                  </a:cubicBezTo>
                  <a:cubicBezTo>
                    <a:pt x="1472" y="14471"/>
                    <a:pt x="2067" y="15063"/>
                    <a:pt x="2796" y="15063"/>
                  </a:cubicBezTo>
                  <a:cubicBezTo>
                    <a:pt x="3525" y="15063"/>
                    <a:pt x="4119" y="14470"/>
                    <a:pt x="4119" y="13740"/>
                  </a:cubicBezTo>
                  <a:cubicBezTo>
                    <a:pt x="4119" y="13612"/>
                    <a:pt x="4102" y="13491"/>
                    <a:pt x="4068" y="13374"/>
                  </a:cubicBezTo>
                  <a:lnTo>
                    <a:pt x="5113" y="12627"/>
                  </a:lnTo>
                  <a:cubicBezTo>
                    <a:pt x="5228" y="12545"/>
                    <a:pt x="5297" y="12411"/>
                    <a:pt x="5297" y="12268"/>
                  </a:cubicBezTo>
                  <a:lnTo>
                    <a:pt x="5297" y="9709"/>
                  </a:lnTo>
                  <a:lnTo>
                    <a:pt x="7063" y="9709"/>
                  </a:lnTo>
                  <a:lnTo>
                    <a:pt x="7063" y="12491"/>
                  </a:lnTo>
                  <a:cubicBezTo>
                    <a:pt x="6550" y="12674"/>
                    <a:pt x="6180" y="13164"/>
                    <a:pt x="6180" y="13739"/>
                  </a:cubicBezTo>
                  <a:cubicBezTo>
                    <a:pt x="6180" y="14470"/>
                    <a:pt x="6775" y="15062"/>
                    <a:pt x="7504" y="15062"/>
                  </a:cubicBezTo>
                  <a:cubicBezTo>
                    <a:pt x="8233" y="15062"/>
                    <a:pt x="8827" y="14468"/>
                    <a:pt x="8827" y="13739"/>
                  </a:cubicBezTo>
                  <a:cubicBezTo>
                    <a:pt x="8827" y="13164"/>
                    <a:pt x="8459" y="12673"/>
                    <a:pt x="7945" y="12491"/>
                  </a:cubicBezTo>
                  <a:lnTo>
                    <a:pt x="7945" y="9711"/>
                  </a:lnTo>
                  <a:lnTo>
                    <a:pt x="9710" y="9711"/>
                  </a:lnTo>
                  <a:lnTo>
                    <a:pt x="9710" y="12271"/>
                  </a:lnTo>
                  <a:cubicBezTo>
                    <a:pt x="9710" y="12413"/>
                    <a:pt x="9779" y="12547"/>
                    <a:pt x="9895" y="12630"/>
                  </a:cubicBezTo>
                  <a:lnTo>
                    <a:pt x="10940" y="13376"/>
                  </a:lnTo>
                  <a:cubicBezTo>
                    <a:pt x="10906" y="13493"/>
                    <a:pt x="10889" y="13615"/>
                    <a:pt x="10889" y="13743"/>
                  </a:cubicBezTo>
                  <a:cubicBezTo>
                    <a:pt x="10889" y="14473"/>
                    <a:pt x="11483" y="15067"/>
                    <a:pt x="12212" y="15067"/>
                  </a:cubicBezTo>
                  <a:cubicBezTo>
                    <a:pt x="12942" y="15067"/>
                    <a:pt x="13536" y="14472"/>
                    <a:pt x="13536" y="13743"/>
                  </a:cubicBezTo>
                  <a:cubicBezTo>
                    <a:pt x="13536" y="13012"/>
                    <a:pt x="12942" y="12419"/>
                    <a:pt x="12212" y="12419"/>
                  </a:cubicBezTo>
                  <a:cubicBezTo>
                    <a:pt x="11931" y="12419"/>
                    <a:pt x="11669" y="12508"/>
                    <a:pt x="11454" y="12658"/>
                  </a:cubicBezTo>
                  <a:lnTo>
                    <a:pt x="10594" y="12045"/>
                  </a:lnTo>
                  <a:lnTo>
                    <a:pt x="10594" y="9711"/>
                  </a:lnTo>
                  <a:lnTo>
                    <a:pt x="12212" y="9711"/>
                  </a:lnTo>
                  <a:cubicBezTo>
                    <a:pt x="13754" y="9711"/>
                    <a:pt x="15008" y="8456"/>
                    <a:pt x="15008" y="6916"/>
                  </a:cubicBezTo>
                  <a:cubicBezTo>
                    <a:pt x="15008" y="5994"/>
                    <a:pt x="14555" y="5141"/>
                    <a:pt x="13809" y="4621"/>
                  </a:cubicBezTo>
                  <a:cubicBezTo>
                    <a:pt x="13918" y="3685"/>
                    <a:pt x="13599" y="2755"/>
                    <a:pt x="12926" y="2083"/>
                  </a:cubicBezTo>
                  <a:cubicBezTo>
                    <a:pt x="12336" y="1493"/>
                    <a:pt x="11553" y="1178"/>
                    <a:pt x="10748" y="1178"/>
                  </a:cubicBezTo>
                  <a:cubicBezTo>
                    <a:pt x="10517" y="1178"/>
                    <a:pt x="10285" y="1204"/>
                    <a:pt x="10054" y="1257"/>
                  </a:cubicBezTo>
                  <a:cubicBezTo>
                    <a:pt x="9202" y="445"/>
                    <a:pt x="8099" y="0"/>
                    <a:pt x="6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6200276" y="2735232"/>
              <a:ext cx="198" cy="57"/>
            </a:xfrm>
            <a:custGeom>
              <a:avLst/>
              <a:gdLst/>
              <a:ahLst/>
              <a:cxnLst/>
              <a:rect l="l" t="t" r="r" b="b"/>
              <a:pathLst>
                <a:path w="7" h="2" extrusionOk="0">
                  <a:moveTo>
                    <a:pt x="5" y="0"/>
                  </a:moveTo>
                  <a:cubicBezTo>
                    <a:pt x="5" y="0"/>
                    <a:pt x="4" y="0"/>
                    <a:pt x="3" y="1"/>
                  </a:cubicBezTo>
                  <a:cubicBezTo>
                    <a:pt x="1" y="1"/>
                    <a:pt x="1" y="1"/>
                    <a:pt x="0" y="2"/>
                  </a:cubicBezTo>
                  <a:cubicBezTo>
                    <a:pt x="1" y="2"/>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55"/>
          <p:cNvGrpSpPr/>
          <p:nvPr/>
        </p:nvGrpSpPr>
        <p:grpSpPr>
          <a:xfrm>
            <a:off x="6698007" y="2597546"/>
            <a:ext cx="431506" cy="427027"/>
            <a:chOff x="6488457" y="2673746"/>
            <a:chExt cx="431506" cy="427027"/>
          </a:xfrm>
        </p:grpSpPr>
        <p:sp>
          <p:nvSpPr>
            <p:cNvPr id="1850" name="Google Shape;1850;p55"/>
            <p:cNvSpPr/>
            <p:nvPr/>
          </p:nvSpPr>
          <p:spPr>
            <a:xfrm>
              <a:off x="6488457" y="2673746"/>
              <a:ext cx="431506" cy="427027"/>
            </a:xfrm>
            <a:custGeom>
              <a:avLst/>
              <a:gdLst/>
              <a:ahLst/>
              <a:cxnLst/>
              <a:rect l="l" t="t" r="r" b="b"/>
              <a:pathLst>
                <a:path w="15222" h="15064" extrusionOk="0">
                  <a:moveTo>
                    <a:pt x="8894" y="883"/>
                  </a:moveTo>
                  <a:cubicBezTo>
                    <a:pt x="11896" y="883"/>
                    <a:pt x="14338" y="3324"/>
                    <a:pt x="14338" y="6326"/>
                  </a:cubicBezTo>
                  <a:cubicBezTo>
                    <a:pt x="14338" y="9327"/>
                    <a:pt x="11896" y="11768"/>
                    <a:pt x="8894" y="11768"/>
                  </a:cubicBezTo>
                  <a:cubicBezTo>
                    <a:pt x="5894" y="11768"/>
                    <a:pt x="3452" y="9327"/>
                    <a:pt x="3452" y="6326"/>
                  </a:cubicBezTo>
                  <a:cubicBezTo>
                    <a:pt x="3452" y="3324"/>
                    <a:pt x="5894" y="883"/>
                    <a:pt x="8894" y="883"/>
                  </a:cubicBezTo>
                  <a:close/>
                  <a:moveTo>
                    <a:pt x="3932" y="10248"/>
                  </a:moveTo>
                  <a:cubicBezTo>
                    <a:pt x="4083" y="10440"/>
                    <a:pt x="4247" y="10624"/>
                    <a:pt x="4422" y="10799"/>
                  </a:cubicBezTo>
                  <a:cubicBezTo>
                    <a:pt x="4597" y="10974"/>
                    <a:pt x="4781" y="11137"/>
                    <a:pt x="4972" y="11289"/>
                  </a:cubicBezTo>
                  <a:lnTo>
                    <a:pt x="2295" y="13967"/>
                  </a:lnTo>
                  <a:cubicBezTo>
                    <a:pt x="2151" y="14111"/>
                    <a:pt x="1963" y="14182"/>
                    <a:pt x="1774" y="14182"/>
                  </a:cubicBezTo>
                  <a:cubicBezTo>
                    <a:pt x="1585" y="14182"/>
                    <a:pt x="1397" y="14111"/>
                    <a:pt x="1253" y="13967"/>
                  </a:cubicBezTo>
                  <a:cubicBezTo>
                    <a:pt x="967" y="13680"/>
                    <a:pt x="967" y="13213"/>
                    <a:pt x="1253" y="12926"/>
                  </a:cubicBezTo>
                  <a:lnTo>
                    <a:pt x="3932" y="10248"/>
                  </a:lnTo>
                  <a:close/>
                  <a:moveTo>
                    <a:pt x="8897" y="0"/>
                  </a:moveTo>
                  <a:cubicBezTo>
                    <a:pt x="7206" y="0"/>
                    <a:pt x="5619" y="659"/>
                    <a:pt x="4423" y="1853"/>
                  </a:cubicBezTo>
                  <a:cubicBezTo>
                    <a:pt x="3228" y="3048"/>
                    <a:pt x="2570" y="4636"/>
                    <a:pt x="2570" y="6326"/>
                  </a:cubicBezTo>
                  <a:cubicBezTo>
                    <a:pt x="2570" y="7461"/>
                    <a:pt x="2869" y="8551"/>
                    <a:pt x="3426" y="9507"/>
                  </a:cubicBezTo>
                  <a:lnTo>
                    <a:pt x="631" y="12302"/>
                  </a:lnTo>
                  <a:cubicBezTo>
                    <a:pt x="1" y="12934"/>
                    <a:pt x="1" y="13960"/>
                    <a:pt x="631" y="14591"/>
                  </a:cubicBezTo>
                  <a:cubicBezTo>
                    <a:pt x="947" y="14906"/>
                    <a:pt x="1361" y="15063"/>
                    <a:pt x="1775" y="15063"/>
                  </a:cubicBezTo>
                  <a:cubicBezTo>
                    <a:pt x="2190" y="15063"/>
                    <a:pt x="2604" y="14906"/>
                    <a:pt x="2919" y="14591"/>
                  </a:cubicBezTo>
                  <a:lnTo>
                    <a:pt x="5714" y="11796"/>
                  </a:lnTo>
                  <a:cubicBezTo>
                    <a:pt x="6671" y="12354"/>
                    <a:pt x="7760" y="12651"/>
                    <a:pt x="8895" y="12651"/>
                  </a:cubicBezTo>
                  <a:cubicBezTo>
                    <a:pt x="10586" y="12651"/>
                    <a:pt x="12173" y="11993"/>
                    <a:pt x="13369" y="10799"/>
                  </a:cubicBezTo>
                  <a:cubicBezTo>
                    <a:pt x="14564" y="9604"/>
                    <a:pt x="15222" y="8015"/>
                    <a:pt x="15222" y="6326"/>
                  </a:cubicBezTo>
                  <a:cubicBezTo>
                    <a:pt x="15222" y="4635"/>
                    <a:pt x="14563" y="3046"/>
                    <a:pt x="13369" y="1853"/>
                  </a:cubicBezTo>
                  <a:cubicBezTo>
                    <a:pt x="12174" y="658"/>
                    <a:pt x="10585" y="0"/>
                    <a:pt x="8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6644680" y="2723779"/>
              <a:ext cx="191884" cy="258586"/>
            </a:xfrm>
            <a:custGeom>
              <a:avLst/>
              <a:gdLst/>
              <a:ahLst/>
              <a:cxnLst/>
              <a:rect l="l" t="t" r="r" b="b"/>
              <a:pathLst>
                <a:path w="6769" h="9122" extrusionOk="0">
                  <a:moveTo>
                    <a:pt x="3382" y="883"/>
                  </a:moveTo>
                  <a:cubicBezTo>
                    <a:pt x="4761" y="883"/>
                    <a:pt x="5883" y="2005"/>
                    <a:pt x="5883" y="3384"/>
                  </a:cubicBezTo>
                  <a:cubicBezTo>
                    <a:pt x="5884" y="4131"/>
                    <a:pt x="5553" y="4834"/>
                    <a:pt x="4976" y="5310"/>
                  </a:cubicBezTo>
                  <a:cubicBezTo>
                    <a:pt x="4601" y="5619"/>
                    <a:pt x="4353" y="6030"/>
                    <a:pt x="4264" y="6472"/>
                  </a:cubicBezTo>
                  <a:lnTo>
                    <a:pt x="3825" y="6472"/>
                  </a:lnTo>
                  <a:lnTo>
                    <a:pt x="3825" y="4155"/>
                  </a:lnTo>
                  <a:lnTo>
                    <a:pt x="4578" y="3400"/>
                  </a:lnTo>
                  <a:cubicBezTo>
                    <a:pt x="4751" y="3228"/>
                    <a:pt x="4751" y="2949"/>
                    <a:pt x="4578" y="2777"/>
                  </a:cubicBezTo>
                  <a:cubicBezTo>
                    <a:pt x="4492" y="2690"/>
                    <a:pt x="4380" y="2647"/>
                    <a:pt x="4267" y="2647"/>
                  </a:cubicBezTo>
                  <a:cubicBezTo>
                    <a:pt x="4154" y="2647"/>
                    <a:pt x="4041" y="2690"/>
                    <a:pt x="3955" y="2777"/>
                  </a:cubicBezTo>
                  <a:lnTo>
                    <a:pt x="3383" y="3348"/>
                  </a:lnTo>
                  <a:lnTo>
                    <a:pt x="2812" y="2777"/>
                  </a:lnTo>
                  <a:cubicBezTo>
                    <a:pt x="2726" y="2690"/>
                    <a:pt x="2613" y="2647"/>
                    <a:pt x="2500" y="2647"/>
                  </a:cubicBezTo>
                  <a:cubicBezTo>
                    <a:pt x="2388" y="2647"/>
                    <a:pt x="2275" y="2690"/>
                    <a:pt x="2189" y="2777"/>
                  </a:cubicBezTo>
                  <a:cubicBezTo>
                    <a:pt x="2017" y="2949"/>
                    <a:pt x="2017" y="3228"/>
                    <a:pt x="2189" y="3400"/>
                  </a:cubicBezTo>
                  <a:lnTo>
                    <a:pt x="2943" y="4155"/>
                  </a:lnTo>
                  <a:lnTo>
                    <a:pt x="2943" y="6472"/>
                  </a:lnTo>
                  <a:lnTo>
                    <a:pt x="2503" y="6472"/>
                  </a:lnTo>
                  <a:cubicBezTo>
                    <a:pt x="2415" y="6030"/>
                    <a:pt x="2167" y="5619"/>
                    <a:pt x="1792" y="5310"/>
                  </a:cubicBezTo>
                  <a:cubicBezTo>
                    <a:pt x="1213" y="4834"/>
                    <a:pt x="882" y="4131"/>
                    <a:pt x="882" y="3384"/>
                  </a:cubicBezTo>
                  <a:cubicBezTo>
                    <a:pt x="882" y="2005"/>
                    <a:pt x="2003" y="883"/>
                    <a:pt x="3382" y="883"/>
                  </a:cubicBezTo>
                  <a:close/>
                  <a:moveTo>
                    <a:pt x="4231" y="7356"/>
                  </a:moveTo>
                  <a:lnTo>
                    <a:pt x="4231" y="8092"/>
                  </a:lnTo>
                  <a:lnTo>
                    <a:pt x="4230" y="8092"/>
                  </a:lnTo>
                  <a:cubicBezTo>
                    <a:pt x="4230" y="8173"/>
                    <a:pt x="4165" y="8238"/>
                    <a:pt x="4083" y="8238"/>
                  </a:cubicBezTo>
                  <a:lnTo>
                    <a:pt x="2687" y="8238"/>
                  </a:lnTo>
                  <a:cubicBezTo>
                    <a:pt x="2605" y="8238"/>
                    <a:pt x="2540" y="8172"/>
                    <a:pt x="2540" y="8092"/>
                  </a:cubicBezTo>
                  <a:lnTo>
                    <a:pt x="2540" y="7356"/>
                  </a:lnTo>
                  <a:close/>
                  <a:moveTo>
                    <a:pt x="3383" y="0"/>
                  </a:moveTo>
                  <a:cubicBezTo>
                    <a:pt x="1519" y="0"/>
                    <a:pt x="1" y="1518"/>
                    <a:pt x="1" y="3384"/>
                  </a:cubicBezTo>
                  <a:cubicBezTo>
                    <a:pt x="1" y="4397"/>
                    <a:pt x="449" y="5346"/>
                    <a:pt x="1232" y="5993"/>
                  </a:cubicBezTo>
                  <a:cubicBezTo>
                    <a:pt x="1500" y="6215"/>
                    <a:pt x="1655" y="6520"/>
                    <a:pt x="1655" y="6830"/>
                  </a:cubicBezTo>
                  <a:lnTo>
                    <a:pt x="1655" y="8091"/>
                  </a:lnTo>
                  <a:cubicBezTo>
                    <a:pt x="1655" y="8658"/>
                    <a:pt x="2117" y="9121"/>
                    <a:pt x="2686" y="9121"/>
                  </a:cubicBezTo>
                  <a:lnTo>
                    <a:pt x="4082" y="9121"/>
                  </a:lnTo>
                  <a:cubicBezTo>
                    <a:pt x="4649" y="9121"/>
                    <a:pt x="5112" y="8659"/>
                    <a:pt x="5112" y="8091"/>
                  </a:cubicBezTo>
                  <a:lnTo>
                    <a:pt x="5112" y="6830"/>
                  </a:lnTo>
                  <a:cubicBezTo>
                    <a:pt x="5112" y="6520"/>
                    <a:pt x="5267" y="6214"/>
                    <a:pt x="5536" y="5993"/>
                  </a:cubicBezTo>
                  <a:cubicBezTo>
                    <a:pt x="6319" y="5346"/>
                    <a:pt x="6767" y="4396"/>
                    <a:pt x="6767" y="3384"/>
                  </a:cubicBezTo>
                  <a:cubicBezTo>
                    <a:pt x="6768" y="1518"/>
                    <a:pt x="5250" y="0"/>
                    <a:pt x="3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5"/>
          <p:cNvGrpSpPr/>
          <p:nvPr/>
        </p:nvGrpSpPr>
        <p:grpSpPr>
          <a:xfrm>
            <a:off x="7368441" y="2597546"/>
            <a:ext cx="427083" cy="427055"/>
            <a:chOff x="7078850" y="2673746"/>
            <a:chExt cx="427083" cy="427055"/>
          </a:xfrm>
        </p:grpSpPr>
        <p:sp>
          <p:nvSpPr>
            <p:cNvPr id="1853" name="Google Shape;1853;p55"/>
            <p:cNvSpPr/>
            <p:nvPr/>
          </p:nvSpPr>
          <p:spPr>
            <a:xfrm>
              <a:off x="7179767" y="2774606"/>
              <a:ext cx="225193" cy="225249"/>
            </a:xfrm>
            <a:custGeom>
              <a:avLst/>
              <a:gdLst/>
              <a:ahLst/>
              <a:cxnLst/>
              <a:rect l="l" t="t" r="r" b="b"/>
              <a:pathLst>
                <a:path w="7944" h="7946" extrusionOk="0">
                  <a:moveTo>
                    <a:pt x="6588" y="885"/>
                  </a:moveTo>
                  <a:lnTo>
                    <a:pt x="7063" y="1356"/>
                  </a:lnTo>
                  <a:lnTo>
                    <a:pt x="7063" y="1767"/>
                  </a:lnTo>
                  <a:lnTo>
                    <a:pt x="2649" y="1767"/>
                  </a:lnTo>
                  <a:lnTo>
                    <a:pt x="2649" y="885"/>
                  </a:lnTo>
                  <a:close/>
                  <a:moveTo>
                    <a:pt x="1766" y="885"/>
                  </a:moveTo>
                  <a:lnTo>
                    <a:pt x="1766" y="5298"/>
                  </a:lnTo>
                  <a:lnTo>
                    <a:pt x="884" y="5298"/>
                  </a:lnTo>
                  <a:lnTo>
                    <a:pt x="884" y="1358"/>
                  </a:lnTo>
                  <a:lnTo>
                    <a:pt x="1356" y="885"/>
                  </a:lnTo>
                  <a:close/>
                  <a:moveTo>
                    <a:pt x="5298" y="2650"/>
                  </a:moveTo>
                  <a:lnTo>
                    <a:pt x="5298" y="5298"/>
                  </a:lnTo>
                  <a:lnTo>
                    <a:pt x="2649" y="5298"/>
                  </a:lnTo>
                  <a:lnTo>
                    <a:pt x="2649" y="2650"/>
                  </a:lnTo>
                  <a:close/>
                  <a:moveTo>
                    <a:pt x="5298" y="6181"/>
                  </a:moveTo>
                  <a:lnTo>
                    <a:pt x="5298" y="7063"/>
                  </a:lnTo>
                  <a:lnTo>
                    <a:pt x="1357" y="7063"/>
                  </a:lnTo>
                  <a:lnTo>
                    <a:pt x="884" y="6591"/>
                  </a:lnTo>
                  <a:lnTo>
                    <a:pt x="884" y="6181"/>
                  </a:lnTo>
                  <a:close/>
                  <a:moveTo>
                    <a:pt x="7063" y="2649"/>
                  </a:moveTo>
                  <a:lnTo>
                    <a:pt x="7063" y="6589"/>
                  </a:lnTo>
                  <a:lnTo>
                    <a:pt x="6590" y="7063"/>
                  </a:lnTo>
                  <a:lnTo>
                    <a:pt x="6180" y="7063"/>
                  </a:lnTo>
                  <a:lnTo>
                    <a:pt x="6180" y="2649"/>
                  </a:lnTo>
                  <a:close/>
                  <a:moveTo>
                    <a:pt x="1173" y="1"/>
                  </a:moveTo>
                  <a:cubicBezTo>
                    <a:pt x="1056" y="1"/>
                    <a:pt x="945" y="47"/>
                    <a:pt x="860" y="131"/>
                  </a:cubicBezTo>
                  <a:lnTo>
                    <a:pt x="130" y="861"/>
                  </a:lnTo>
                  <a:cubicBezTo>
                    <a:pt x="47" y="944"/>
                    <a:pt x="1" y="1057"/>
                    <a:pt x="1" y="1174"/>
                  </a:cubicBezTo>
                  <a:lnTo>
                    <a:pt x="1" y="6773"/>
                  </a:lnTo>
                  <a:cubicBezTo>
                    <a:pt x="1" y="6890"/>
                    <a:pt x="47" y="7001"/>
                    <a:pt x="130" y="7085"/>
                  </a:cubicBezTo>
                  <a:lnTo>
                    <a:pt x="860" y="7816"/>
                  </a:lnTo>
                  <a:cubicBezTo>
                    <a:pt x="945" y="7899"/>
                    <a:pt x="1056" y="7946"/>
                    <a:pt x="1173" y="7946"/>
                  </a:cubicBezTo>
                  <a:lnTo>
                    <a:pt x="6772" y="7946"/>
                  </a:lnTo>
                  <a:cubicBezTo>
                    <a:pt x="6889" y="7946"/>
                    <a:pt x="7001" y="7899"/>
                    <a:pt x="7084" y="7816"/>
                  </a:cubicBezTo>
                  <a:lnTo>
                    <a:pt x="7815" y="7085"/>
                  </a:lnTo>
                  <a:cubicBezTo>
                    <a:pt x="7897" y="7003"/>
                    <a:pt x="7944" y="6890"/>
                    <a:pt x="7944" y="6773"/>
                  </a:cubicBezTo>
                  <a:lnTo>
                    <a:pt x="7944" y="1174"/>
                  </a:lnTo>
                  <a:cubicBezTo>
                    <a:pt x="7944" y="1057"/>
                    <a:pt x="7897" y="945"/>
                    <a:pt x="7815" y="861"/>
                  </a:cubicBezTo>
                  <a:lnTo>
                    <a:pt x="7084" y="131"/>
                  </a:lnTo>
                  <a:cubicBezTo>
                    <a:pt x="7002" y="48"/>
                    <a:pt x="6889" y="1"/>
                    <a:pt x="6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7078850" y="2673746"/>
              <a:ext cx="427083" cy="427055"/>
            </a:xfrm>
            <a:custGeom>
              <a:avLst/>
              <a:gdLst/>
              <a:ahLst/>
              <a:cxnLst/>
              <a:rect l="l" t="t" r="r" b="b"/>
              <a:pathLst>
                <a:path w="15066" h="15065" extrusionOk="0">
                  <a:moveTo>
                    <a:pt x="10880" y="2678"/>
                  </a:moveTo>
                  <a:lnTo>
                    <a:pt x="12386" y="4184"/>
                  </a:lnTo>
                  <a:lnTo>
                    <a:pt x="12386" y="10880"/>
                  </a:lnTo>
                  <a:lnTo>
                    <a:pt x="10880" y="12386"/>
                  </a:lnTo>
                  <a:lnTo>
                    <a:pt x="4186" y="12386"/>
                  </a:lnTo>
                  <a:lnTo>
                    <a:pt x="2679" y="10880"/>
                  </a:lnTo>
                  <a:lnTo>
                    <a:pt x="2679" y="4184"/>
                  </a:lnTo>
                  <a:lnTo>
                    <a:pt x="2678" y="4184"/>
                  </a:lnTo>
                  <a:lnTo>
                    <a:pt x="4184" y="2678"/>
                  </a:lnTo>
                  <a:close/>
                  <a:moveTo>
                    <a:pt x="4006" y="0"/>
                  </a:moveTo>
                  <a:cubicBezTo>
                    <a:pt x="3762" y="0"/>
                    <a:pt x="3564" y="199"/>
                    <a:pt x="3564" y="442"/>
                  </a:cubicBezTo>
                  <a:lnTo>
                    <a:pt x="3564" y="2053"/>
                  </a:lnTo>
                  <a:lnTo>
                    <a:pt x="2057" y="3560"/>
                  </a:lnTo>
                  <a:lnTo>
                    <a:pt x="442" y="3560"/>
                  </a:lnTo>
                  <a:cubicBezTo>
                    <a:pt x="199" y="3560"/>
                    <a:pt x="0" y="3757"/>
                    <a:pt x="0" y="4001"/>
                  </a:cubicBezTo>
                  <a:cubicBezTo>
                    <a:pt x="0" y="4244"/>
                    <a:pt x="199" y="4443"/>
                    <a:pt x="442" y="4443"/>
                  </a:cubicBezTo>
                  <a:lnTo>
                    <a:pt x="1795" y="4443"/>
                  </a:lnTo>
                  <a:lnTo>
                    <a:pt x="1795" y="5325"/>
                  </a:lnTo>
                  <a:lnTo>
                    <a:pt x="442" y="5325"/>
                  </a:lnTo>
                  <a:cubicBezTo>
                    <a:pt x="199" y="5325"/>
                    <a:pt x="0" y="5523"/>
                    <a:pt x="0" y="5766"/>
                  </a:cubicBezTo>
                  <a:cubicBezTo>
                    <a:pt x="0" y="6009"/>
                    <a:pt x="199" y="6208"/>
                    <a:pt x="442" y="6208"/>
                  </a:cubicBezTo>
                  <a:lnTo>
                    <a:pt x="1795" y="6208"/>
                  </a:lnTo>
                  <a:lnTo>
                    <a:pt x="1795" y="7090"/>
                  </a:lnTo>
                  <a:lnTo>
                    <a:pt x="442" y="7090"/>
                  </a:lnTo>
                  <a:cubicBezTo>
                    <a:pt x="199" y="7090"/>
                    <a:pt x="0" y="7288"/>
                    <a:pt x="0" y="7531"/>
                  </a:cubicBezTo>
                  <a:cubicBezTo>
                    <a:pt x="0" y="7774"/>
                    <a:pt x="199" y="7973"/>
                    <a:pt x="442" y="7973"/>
                  </a:cubicBezTo>
                  <a:lnTo>
                    <a:pt x="1795" y="7973"/>
                  </a:lnTo>
                  <a:lnTo>
                    <a:pt x="1795" y="8855"/>
                  </a:lnTo>
                  <a:lnTo>
                    <a:pt x="442" y="8855"/>
                  </a:lnTo>
                  <a:cubicBezTo>
                    <a:pt x="199" y="8855"/>
                    <a:pt x="0" y="9053"/>
                    <a:pt x="0" y="9296"/>
                  </a:cubicBezTo>
                  <a:cubicBezTo>
                    <a:pt x="0" y="9539"/>
                    <a:pt x="199" y="9738"/>
                    <a:pt x="442" y="9738"/>
                  </a:cubicBezTo>
                  <a:lnTo>
                    <a:pt x="1795" y="9738"/>
                  </a:lnTo>
                  <a:lnTo>
                    <a:pt x="1795" y="10620"/>
                  </a:lnTo>
                  <a:lnTo>
                    <a:pt x="442" y="10620"/>
                  </a:lnTo>
                  <a:cubicBezTo>
                    <a:pt x="199" y="10620"/>
                    <a:pt x="0" y="10818"/>
                    <a:pt x="0" y="11061"/>
                  </a:cubicBezTo>
                  <a:cubicBezTo>
                    <a:pt x="0" y="11304"/>
                    <a:pt x="199" y="11503"/>
                    <a:pt x="442" y="11503"/>
                  </a:cubicBezTo>
                  <a:lnTo>
                    <a:pt x="2053" y="11503"/>
                  </a:lnTo>
                  <a:lnTo>
                    <a:pt x="3560" y="13008"/>
                  </a:lnTo>
                  <a:lnTo>
                    <a:pt x="3560" y="14623"/>
                  </a:lnTo>
                  <a:cubicBezTo>
                    <a:pt x="3560" y="14866"/>
                    <a:pt x="3759" y="15065"/>
                    <a:pt x="4001" y="15065"/>
                  </a:cubicBezTo>
                  <a:cubicBezTo>
                    <a:pt x="4244" y="15065"/>
                    <a:pt x="4442" y="14866"/>
                    <a:pt x="4442" y="14623"/>
                  </a:cubicBezTo>
                  <a:lnTo>
                    <a:pt x="4442" y="13270"/>
                  </a:lnTo>
                  <a:lnTo>
                    <a:pt x="5325" y="13270"/>
                  </a:lnTo>
                  <a:lnTo>
                    <a:pt x="5325" y="14623"/>
                  </a:lnTo>
                  <a:cubicBezTo>
                    <a:pt x="5325" y="14866"/>
                    <a:pt x="5522" y="15065"/>
                    <a:pt x="5766" y="15065"/>
                  </a:cubicBezTo>
                  <a:cubicBezTo>
                    <a:pt x="6009" y="15065"/>
                    <a:pt x="6207" y="14866"/>
                    <a:pt x="6207" y="14623"/>
                  </a:cubicBezTo>
                  <a:lnTo>
                    <a:pt x="6207" y="13270"/>
                  </a:lnTo>
                  <a:lnTo>
                    <a:pt x="7090" y="13270"/>
                  </a:lnTo>
                  <a:lnTo>
                    <a:pt x="7090" y="14623"/>
                  </a:lnTo>
                  <a:cubicBezTo>
                    <a:pt x="7090" y="14866"/>
                    <a:pt x="7287" y="15065"/>
                    <a:pt x="7531" y="15065"/>
                  </a:cubicBezTo>
                  <a:cubicBezTo>
                    <a:pt x="7774" y="15065"/>
                    <a:pt x="7972" y="14866"/>
                    <a:pt x="7972" y="14623"/>
                  </a:cubicBezTo>
                  <a:lnTo>
                    <a:pt x="7972" y="13270"/>
                  </a:lnTo>
                  <a:lnTo>
                    <a:pt x="8855" y="13270"/>
                  </a:lnTo>
                  <a:lnTo>
                    <a:pt x="8855" y="14623"/>
                  </a:lnTo>
                  <a:cubicBezTo>
                    <a:pt x="8855" y="14866"/>
                    <a:pt x="9052" y="15065"/>
                    <a:pt x="9296" y="15065"/>
                  </a:cubicBezTo>
                  <a:cubicBezTo>
                    <a:pt x="9539" y="15065"/>
                    <a:pt x="9737" y="14866"/>
                    <a:pt x="9737" y="14623"/>
                  </a:cubicBezTo>
                  <a:lnTo>
                    <a:pt x="9737" y="13270"/>
                  </a:lnTo>
                  <a:lnTo>
                    <a:pt x="10620" y="13270"/>
                  </a:lnTo>
                  <a:lnTo>
                    <a:pt x="10620" y="14623"/>
                  </a:lnTo>
                  <a:cubicBezTo>
                    <a:pt x="10620" y="14866"/>
                    <a:pt x="10817" y="15065"/>
                    <a:pt x="11061" y="15065"/>
                  </a:cubicBezTo>
                  <a:cubicBezTo>
                    <a:pt x="11304" y="15065"/>
                    <a:pt x="11502" y="14866"/>
                    <a:pt x="11502" y="14623"/>
                  </a:cubicBezTo>
                  <a:lnTo>
                    <a:pt x="11502" y="13011"/>
                  </a:lnTo>
                  <a:lnTo>
                    <a:pt x="13008" y="11505"/>
                  </a:lnTo>
                  <a:lnTo>
                    <a:pt x="14620" y="11505"/>
                  </a:lnTo>
                  <a:cubicBezTo>
                    <a:pt x="14864" y="11505"/>
                    <a:pt x="15061" y="11307"/>
                    <a:pt x="15061" y="11063"/>
                  </a:cubicBezTo>
                  <a:cubicBezTo>
                    <a:pt x="15061" y="10820"/>
                    <a:pt x="14864" y="10623"/>
                    <a:pt x="14620" y="10623"/>
                  </a:cubicBezTo>
                  <a:lnTo>
                    <a:pt x="13267" y="10623"/>
                  </a:lnTo>
                  <a:lnTo>
                    <a:pt x="13267" y="9740"/>
                  </a:lnTo>
                  <a:lnTo>
                    <a:pt x="14620" y="9740"/>
                  </a:lnTo>
                  <a:cubicBezTo>
                    <a:pt x="14864" y="9740"/>
                    <a:pt x="15061" y="9542"/>
                    <a:pt x="15061" y="9298"/>
                  </a:cubicBezTo>
                  <a:cubicBezTo>
                    <a:pt x="15061" y="9055"/>
                    <a:pt x="14864" y="8858"/>
                    <a:pt x="14620" y="8858"/>
                  </a:cubicBezTo>
                  <a:lnTo>
                    <a:pt x="13267" y="8858"/>
                  </a:lnTo>
                  <a:lnTo>
                    <a:pt x="13267" y="7975"/>
                  </a:lnTo>
                  <a:lnTo>
                    <a:pt x="14620" y="7975"/>
                  </a:lnTo>
                  <a:cubicBezTo>
                    <a:pt x="14864" y="7975"/>
                    <a:pt x="15061" y="7777"/>
                    <a:pt x="15061" y="7533"/>
                  </a:cubicBezTo>
                  <a:cubicBezTo>
                    <a:pt x="15061" y="7290"/>
                    <a:pt x="14864" y="7093"/>
                    <a:pt x="14620" y="7093"/>
                  </a:cubicBezTo>
                  <a:lnTo>
                    <a:pt x="13267" y="7093"/>
                  </a:lnTo>
                  <a:lnTo>
                    <a:pt x="13267" y="6210"/>
                  </a:lnTo>
                  <a:lnTo>
                    <a:pt x="14624" y="6210"/>
                  </a:lnTo>
                  <a:lnTo>
                    <a:pt x="14624" y="6208"/>
                  </a:lnTo>
                  <a:cubicBezTo>
                    <a:pt x="14868" y="6208"/>
                    <a:pt x="15066" y="6009"/>
                    <a:pt x="15066" y="5766"/>
                  </a:cubicBezTo>
                  <a:cubicBezTo>
                    <a:pt x="15066" y="5523"/>
                    <a:pt x="14868" y="5325"/>
                    <a:pt x="14624" y="5325"/>
                  </a:cubicBezTo>
                  <a:lnTo>
                    <a:pt x="13271" y="5325"/>
                  </a:lnTo>
                  <a:lnTo>
                    <a:pt x="13271" y="4443"/>
                  </a:lnTo>
                  <a:lnTo>
                    <a:pt x="14624" y="4443"/>
                  </a:lnTo>
                  <a:cubicBezTo>
                    <a:pt x="14868" y="4443"/>
                    <a:pt x="15066" y="4244"/>
                    <a:pt x="15066" y="4001"/>
                  </a:cubicBezTo>
                  <a:cubicBezTo>
                    <a:pt x="15066" y="3757"/>
                    <a:pt x="14868" y="3560"/>
                    <a:pt x="14624" y="3560"/>
                  </a:cubicBezTo>
                  <a:lnTo>
                    <a:pt x="13012" y="3560"/>
                  </a:lnTo>
                  <a:lnTo>
                    <a:pt x="11506" y="2053"/>
                  </a:lnTo>
                  <a:lnTo>
                    <a:pt x="11506" y="442"/>
                  </a:lnTo>
                  <a:cubicBezTo>
                    <a:pt x="11506" y="199"/>
                    <a:pt x="11308" y="0"/>
                    <a:pt x="11065" y="0"/>
                  </a:cubicBezTo>
                  <a:cubicBezTo>
                    <a:pt x="10821" y="0"/>
                    <a:pt x="10624" y="199"/>
                    <a:pt x="10624" y="442"/>
                  </a:cubicBezTo>
                  <a:lnTo>
                    <a:pt x="10624" y="1795"/>
                  </a:lnTo>
                  <a:lnTo>
                    <a:pt x="9741" y="1795"/>
                  </a:lnTo>
                  <a:lnTo>
                    <a:pt x="9741" y="442"/>
                  </a:lnTo>
                  <a:cubicBezTo>
                    <a:pt x="9741" y="199"/>
                    <a:pt x="9543" y="0"/>
                    <a:pt x="9300" y="0"/>
                  </a:cubicBezTo>
                  <a:cubicBezTo>
                    <a:pt x="9056" y="0"/>
                    <a:pt x="8859" y="199"/>
                    <a:pt x="8859" y="442"/>
                  </a:cubicBezTo>
                  <a:lnTo>
                    <a:pt x="8859" y="1795"/>
                  </a:lnTo>
                  <a:lnTo>
                    <a:pt x="7976" y="1795"/>
                  </a:lnTo>
                  <a:lnTo>
                    <a:pt x="7976" y="442"/>
                  </a:lnTo>
                  <a:cubicBezTo>
                    <a:pt x="7976" y="199"/>
                    <a:pt x="7778" y="0"/>
                    <a:pt x="7535" y="0"/>
                  </a:cubicBezTo>
                  <a:cubicBezTo>
                    <a:pt x="7292" y="0"/>
                    <a:pt x="7094" y="199"/>
                    <a:pt x="7094" y="442"/>
                  </a:cubicBezTo>
                  <a:lnTo>
                    <a:pt x="7094" y="1795"/>
                  </a:lnTo>
                  <a:lnTo>
                    <a:pt x="6211" y="1795"/>
                  </a:lnTo>
                  <a:lnTo>
                    <a:pt x="6211" y="442"/>
                  </a:lnTo>
                  <a:cubicBezTo>
                    <a:pt x="6211" y="199"/>
                    <a:pt x="6013" y="0"/>
                    <a:pt x="5770" y="0"/>
                  </a:cubicBezTo>
                  <a:cubicBezTo>
                    <a:pt x="5527" y="0"/>
                    <a:pt x="5329" y="199"/>
                    <a:pt x="5329" y="442"/>
                  </a:cubicBezTo>
                  <a:lnTo>
                    <a:pt x="5329" y="1795"/>
                  </a:lnTo>
                  <a:lnTo>
                    <a:pt x="4446" y="1795"/>
                  </a:lnTo>
                  <a:lnTo>
                    <a:pt x="4446" y="442"/>
                  </a:lnTo>
                  <a:cubicBezTo>
                    <a:pt x="4446" y="199"/>
                    <a:pt x="4248" y="0"/>
                    <a:pt x="4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5"/>
          <p:cNvGrpSpPr/>
          <p:nvPr/>
        </p:nvGrpSpPr>
        <p:grpSpPr>
          <a:xfrm>
            <a:off x="1353651" y="3265441"/>
            <a:ext cx="427027" cy="427083"/>
            <a:chOff x="1638030" y="3341641"/>
            <a:chExt cx="427027" cy="427083"/>
          </a:xfrm>
        </p:grpSpPr>
        <p:sp>
          <p:nvSpPr>
            <p:cNvPr id="1856" name="Google Shape;1856;p55"/>
            <p:cNvSpPr/>
            <p:nvPr/>
          </p:nvSpPr>
          <p:spPr>
            <a:xfrm>
              <a:off x="1705553" y="3341641"/>
              <a:ext cx="291979" cy="427083"/>
            </a:xfrm>
            <a:custGeom>
              <a:avLst/>
              <a:gdLst/>
              <a:ahLst/>
              <a:cxnLst/>
              <a:rect l="l" t="t" r="r" b="b"/>
              <a:pathLst>
                <a:path w="10300" h="15066" extrusionOk="0">
                  <a:moveTo>
                    <a:pt x="5151" y="883"/>
                  </a:moveTo>
                  <a:cubicBezTo>
                    <a:pt x="7504" y="883"/>
                    <a:pt x="9418" y="2796"/>
                    <a:pt x="9418" y="5150"/>
                  </a:cubicBezTo>
                  <a:cubicBezTo>
                    <a:pt x="9416" y="6367"/>
                    <a:pt x="8892" y="7531"/>
                    <a:pt x="7977" y="8340"/>
                  </a:cubicBezTo>
                  <a:cubicBezTo>
                    <a:pt x="7319" y="8923"/>
                    <a:pt x="6902" y="9726"/>
                    <a:pt x="6796" y="10593"/>
                  </a:cubicBezTo>
                  <a:lnTo>
                    <a:pt x="3505" y="10593"/>
                  </a:lnTo>
                  <a:cubicBezTo>
                    <a:pt x="3398" y="9725"/>
                    <a:pt x="2980" y="8923"/>
                    <a:pt x="2322" y="8340"/>
                  </a:cubicBezTo>
                  <a:cubicBezTo>
                    <a:pt x="1408" y="7531"/>
                    <a:pt x="884" y="6368"/>
                    <a:pt x="884" y="5150"/>
                  </a:cubicBezTo>
                  <a:cubicBezTo>
                    <a:pt x="884" y="2797"/>
                    <a:pt x="2799" y="883"/>
                    <a:pt x="5151" y="883"/>
                  </a:cubicBezTo>
                  <a:close/>
                  <a:moveTo>
                    <a:pt x="6768" y="11475"/>
                  </a:moveTo>
                  <a:lnTo>
                    <a:pt x="6768" y="12270"/>
                  </a:lnTo>
                  <a:cubicBezTo>
                    <a:pt x="6768" y="12351"/>
                    <a:pt x="6703" y="12416"/>
                    <a:pt x="6622" y="12416"/>
                  </a:cubicBezTo>
                  <a:lnTo>
                    <a:pt x="3679" y="12416"/>
                  </a:lnTo>
                  <a:cubicBezTo>
                    <a:pt x="3597" y="12416"/>
                    <a:pt x="3531" y="12351"/>
                    <a:pt x="3531" y="12270"/>
                  </a:cubicBezTo>
                  <a:lnTo>
                    <a:pt x="3531" y="11475"/>
                  </a:lnTo>
                  <a:close/>
                  <a:moveTo>
                    <a:pt x="6179" y="13299"/>
                  </a:moveTo>
                  <a:lnTo>
                    <a:pt x="6179" y="13740"/>
                  </a:lnTo>
                  <a:cubicBezTo>
                    <a:pt x="6179" y="13983"/>
                    <a:pt x="5981" y="14181"/>
                    <a:pt x="5738" y="14181"/>
                  </a:cubicBezTo>
                  <a:lnTo>
                    <a:pt x="4560" y="14181"/>
                  </a:lnTo>
                  <a:cubicBezTo>
                    <a:pt x="4318" y="14181"/>
                    <a:pt x="4120" y="13983"/>
                    <a:pt x="4120" y="13740"/>
                  </a:cubicBezTo>
                  <a:lnTo>
                    <a:pt x="4120" y="13299"/>
                  </a:lnTo>
                  <a:close/>
                  <a:moveTo>
                    <a:pt x="5150" y="0"/>
                  </a:moveTo>
                  <a:cubicBezTo>
                    <a:pt x="2311" y="0"/>
                    <a:pt x="0" y="2310"/>
                    <a:pt x="0" y="5150"/>
                  </a:cubicBezTo>
                  <a:cubicBezTo>
                    <a:pt x="0" y="6621"/>
                    <a:pt x="633" y="8024"/>
                    <a:pt x="1736" y="9001"/>
                  </a:cubicBezTo>
                  <a:cubicBezTo>
                    <a:pt x="2316" y="9514"/>
                    <a:pt x="2648" y="10255"/>
                    <a:pt x="2648" y="11034"/>
                  </a:cubicBezTo>
                  <a:lnTo>
                    <a:pt x="2648" y="12271"/>
                  </a:lnTo>
                  <a:cubicBezTo>
                    <a:pt x="2648" y="12681"/>
                    <a:pt x="2888" y="13035"/>
                    <a:pt x="3236" y="13201"/>
                  </a:cubicBezTo>
                  <a:lnTo>
                    <a:pt x="3236" y="13741"/>
                  </a:lnTo>
                  <a:cubicBezTo>
                    <a:pt x="3236" y="14472"/>
                    <a:pt x="3830" y="15065"/>
                    <a:pt x="4559" y="15065"/>
                  </a:cubicBezTo>
                  <a:lnTo>
                    <a:pt x="5737" y="15065"/>
                  </a:lnTo>
                  <a:cubicBezTo>
                    <a:pt x="6467" y="15065"/>
                    <a:pt x="7060" y="14471"/>
                    <a:pt x="7060" y="13741"/>
                  </a:cubicBezTo>
                  <a:lnTo>
                    <a:pt x="7060" y="13201"/>
                  </a:lnTo>
                  <a:cubicBezTo>
                    <a:pt x="7408" y="13035"/>
                    <a:pt x="7648" y="12681"/>
                    <a:pt x="7648" y="12271"/>
                  </a:cubicBezTo>
                  <a:lnTo>
                    <a:pt x="7648" y="11034"/>
                  </a:lnTo>
                  <a:cubicBezTo>
                    <a:pt x="7648" y="10255"/>
                    <a:pt x="7980" y="9514"/>
                    <a:pt x="8561" y="9001"/>
                  </a:cubicBezTo>
                  <a:cubicBezTo>
                    <a:pt x="9664" y="8024"/>
                    <a:pt x="10296" y="6621"/>
                    <a:pt x="10296" y="5150"/>
                  </a:cubicBezTo>
                  <a:cubicBezTo>
                    <a:pt x="10300" y="2309"/>
                    <a:pt x="7990" y="0"/>
                    <a:pt x="5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2015023" y="3475073"/>
              <a:ext cx="50033" cy="25031"/>
            </a:xfrm>
            <a:custGeom>
              <a:avLst/>
              <a:gdLst/>
              <a:ahLst/>
              <a:cxnLst/>
              <a:rect l="l" t="t" r="r" b="b"/>
              <a:pathLst>
                <a:path w="1765" h="883" extrusionOk="0">
                  <a:moveTo>
                    <a:pt x="441" y="0"/>
                  </a:moveTo>
                  <a:cubicBezTo>
                    <a:pt x="198" y="0"/>
                    <a:pt x="0" y="198"/>
                    <a:pt x="0" y="442"/>
                  </a:cubicBezTo>
                  <a:cubicBezTo>
                    <a:pt x="0" y="685"/>
                    <a:pt x="198" y="882"/>
                    <a:pt x="441" y="882"/>
                  </a:cubicBezTo>
                  <a:lnTo>
                    <a:pt x="1324" y="882"/>
                  </a:lnTo>
                  <a:cubicBezTo>
                    <a:pt x="1567" y="882"/>
                    <a:pt x="1764" y="685"/>
                    <a:pt x="1764" y="442"/>
                  </a:cubicBezTo>
                  <a:cubicBezTo>
                    <a:pt x="1764" y="198"/>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2004875" y="3391675"/>
              <a:ext cx="50288" cy="37560"/>
            </a:xfrm>
            <a:custGeom>
              <a:avLst/>
              <a:gdLst/>
              <a:ahLst/>
              <a:cxnLst/>
              <a:rect l="l" t="t" r="r" b="b"/>
              <a:pathLst>
                <a:path w="1774" h="1325" extrusionOk="0">
                  <a:moveTo>
                    <a:pt x="1269" y="1"/>
                  </a:moveTo>
                  <a:cubicBezTo>
                    <a:pt x="1194" y="1"/>
                    <a:pt x="1118" y="20"/>
                    <a:pt x="1049" y="60"/>
                  </a:cubicBezTo>
                  <a:lnTo>
                    <a:pt x="284" y="500"/>
                  </a:lnTo>
                  <a:cubicBezTo>
                    <a:pt x="73" y="623"/>
                    <a:pt x="0" y="893"/>
                    <a:pt x="123" y="1103"/>
                  </a:cubicBezTo>
                  <a:cubicBezTo>
                    <a:pt x="204" y="1245"/>
                    <a:pt x="353" y="1324"/>
                    <a:pt x="506" y="1324"/>
                  </a:cubicBezTo>
                  <a:cubicBezTo>
                    <a:pt x="581" y="1324"/>
                    <a:pt x="657" y="1305"/>
                    <a:pt x="726" y="1266"/>
                  </a:cubicBezTo>
                  <a:lnTo>
                    <a:pt x="1490" y="824"/>
                  </a:lnTo>
                  <a:cubicBezTo>
                    <a:pt x="1701" y="703"/>
                    <a:pt x="1773" y="432"/>
                    <a:pt x="1652" y="221"/>
                  </a:cubicBezTo>
                  <a:cubicBezTo>
                    <a:pt x="1570" y="80"/>
                    <a:pt x="1421"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2004875" y="3545999"/>
              <a:ext cx="50288" cy="37589"/>
            </a:xfrm>
            <a:custGeom>
              <a:avLst/>
              <a:gdLst/>
              <a:ahLst/>
              <a:cxnLst/>
              <a:rect l="l" t="t" r="r" b="b"/>
              <a:pathLst>
                <a:path w="1774" h="1326" extrusionOk="0">
                  <a:moveTo>
                    <a:pt x="505" y="0"/>
                  </a:moveTo>
                  <a:cubicBezTo>
                    <a:pt x="352" y="0"/>
                    <a:pt x="204" y="79"/>
                    <a:pt x="123" y="221"/>
                  </a:cubicBezTo>
                  <a:cubicBezTo>
                    <a:pt x="0" y="432"/>
                    <a:pt x="72" y="703"/>
                    <a:pt x="284" y="824"/>
                  </a:cubicBezTo>
                  <a:lnTo>
                    <a:pt x="1049" y="1266"/>
                  </a:lnTo>
                  <a:cubicBezTo>
                    <a:pt x="1119" y="1306"/>
                    <a:pt x="1195" y="1326"/>
                    <a:pt x="1270" y="1326"/>
                  </a:cubicBezTo>
                  <a:cubicBezTo>
                    <a:pt x="1422" y="1326"/>
                    <a:pt x="1570" y="1246"/>
                    <a:pt x="1652" y="1104"/>
                  </a:cubicBezTo>
                  <a:cubicBezTo>
                    <a:pt x="1773" y="891"/>
                    <a:pt x="1701" y="622"/>
                    <a:pt x="1490" y="500"/>
                  </a:cubicBezTo>
                  <a:lnTo>
                    <a:pt x="726" y="60"/>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1638030" y="3475101"/>
              <a:ext cx="50033" cy="25059"/>
            </a:xfrm>
            <a:custGeom>
              <a:avLst/>
              <a:gdLst/>
              <a:ahLst/>
              <a:cxnLst/>
              <a:rect l="l" t="t" r="r" b="b"/>
              <a:pathLst>
                <a:path w="1765" h="884" extrusionOk="0">
                  <a:moveTo>
                    <a:pt x="441" y="0"/>
                  </a:moveTo>
                  <a:cubicBezTo>
                    <a:pt x="199" y="0"/>
                    <a:pt x="0" y="199"/>
                    <a:pt x="0" y="442"/>
                  </a:cubicBezTo>
                  <a:cubicBezTo>
                    <a:pt x="0" y="685"/>
                    <a:pt x="199" y="883"/>
                    <a:pt x="441" y="883"/>
                  </a:cubicBezTo>
                  <a:lnTo>
                    <a:pt x="1323" y="883"/>
                  </a:lnTo>
                  <a:cubicBezTo>
                    <a:pt x="1567" y="883"/>
                    <a:pt x="1765" y="685"/>
                    <a:pt x="1765" y="442"/>
                  </a:cubicBezTo>
                  <a:cubicBezTo>
                    <a:pt x="1765" y="199"/>
                    <a:pt x="1567" y="0"/>
                    <a:pt x="1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1647895" y="3391646"/>
              <a:ext cx="50288" cy="37617"/>
            </a:xfrm>
            <a:custGeom>
              <a:avLst/>
              <a:gdLst/>
              <a:ahLst/>
              <a:cxnLst/>
              <a:rect l="l" t="t" r="r" b="b"/>
              <a:pathLst>
                <a:path w="1774" h="1327" extrusionOk="0">
                  <a:moveTo>
                    <a:pt x="505" y="1"/>
                  </a:moveTo>
                  <a:cubicBezTo>
                    <a:pt x="353" y="1"/>
                    <a:pt x="204" y="80"/>
                    <a:pt x="122" y="222"/>
                  </a:cubicBezTo>
                  <a:cubicBezTo>
                    <a:pt x="1" y="433"/>
                    <a:pt x="73" y="704"/>
                    <a:pt x="285" y="825"/>
                  </a:cubicBezTo>
                  <a:lnTo>
                    <a:pt x="1050" y="1267"/>
                  </a:lnTo>
                  <a:cubicBezTo>
                    <a:pt x="1119" y="1307"/>
                    <a:pt x="1195" y="1326"/>
                    <a:pt x="1270" y="1326"/>
                  </a:cubicBezTo>
                  <a:cubicBezTo>
                    <a:pt x="1422" y="1326"/>
                    <a:pt x="1571" y="1247"/>
                    <a:pt x="1653" y="1104"/>
                  </a:cubicBezTo>
                  <a:cubicBezTo>
                    <a:pt x="1773" y="894"/>
                    <a:pt x="1701" y="624"/>
                    <a:pt x="1490" y="501"/>
                  </a:cubicBezTo>
                  <a:lnTo>
                    <a:pt x="726" y="61"/>
                  </a:lnTo>
                  <a:cubicBezTo>
                    <a:pt x="657" y="20"/>
                    <a:pt x="581"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1647923" y="3545970"/>
              <a:ext cx="50260" cy="37589"/>
            </a:xfrm>
            <a:custGeom>
              <a:avLst/>
              <a:gdLst/>
              <a:ahLst/>
              <a:cxnLst/>
              <a:rect l="l" t="t" r="r" b="b"/>
              <a:pathLst>
                <a:path w="1773" h="1326" extrusionOk="0">
                  <a:moveTo>
                    <a:pt x="1268" y="1"/>
                  </a:moveTo>
                  <a:cubicBezTo>
                    <a:pt x="1194" y="1"/>
                    <a:pt x="1118" y="20"/>
                    <a:pt x="1049" y="60"/>
                  </a:cubicBezTo>
                  <a:lnTo>
                    <a:pt x="284" y="501"/>
                  </a:lnTo>
                  <a:cubicBezTo>
                    <a:pt x="73" y="624"/>
                    <a:pt x="1" y="893"/>
                    <a:pt x="121" y="1104"/>
                  </a:cubicBezTo>
                  <a:cubicBezTo>
                    <a:pt x="204" y="1246"/>
                    <a:pt x="353" y="1325"/>
                    <a:pt x="506" y="1325"/>
                  </a:cubicBezTo>
                  <a:cubicBezTo>
                    <a:pt x="581" y="1325"/>
                    <a:pt x="656" y="1306"/>
                    <a:pt x="725" y="1267"/>
                  </a:cubicBezTo>
                  <a:lnTo>
                    <a:pt x="1489" y="825"/>
                  </a:lnTo>
                  <a:cubicBezTo>
                    <a:pt x="1700" y="703"/>
                    <a:pt x="1772" y="433"/>
                    <a:pt x="1652" y="222"/>
                  </a:cubicBezTo>
                  <a:cubicBezTo>
                    <a:pt x="1569" y="80"/>
                    <a:pt x="1421"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1755615" y="3391646"/>
              <a:ext cx="191828" cy="191856"/>
            </a:xfrm>
            <a:custGeom>
              <a:avLst/>
              <a:gdLst/>
              <a:ahLst/>
              <a:cxnLst/>
              <a:rect l="l" t="t" r="r" b="b"/>
              <a:pathLst>
                <a:path w="6767" h="6768" extrusionOk="0">
                  <a:moveTo>
                    <a:pt x="3384" y="885"/>
                  </a:moveTo>
                  <a:cubicBezTo>
                    <a:pt x="4763" y="885"/>
                    <a:pt x="5885" y="2007"/>
                    <a:pt x="5885" y="3386"/>
                  </a:cubicBezTo>
                  <a:cubicBezTo>
                    <a:pt x="5885" y="4765"/>
                    <a:pt x="4763" y="5887"/>
                    <a:pt x="3384" y="5887"/>
                  </a:cubicBezTo>
                  <a:cubicBezTo>
                    <a:pt x="2005" y="5887"/>
                    <a:pt x="883" y="4765"/>
                    <a:pt x="883" y="3386"/>
                  </a:cubicBezTo>
                  <a:cubicBezTo>
                    <a:pt x="883" y="2007"/>
                    <a:pt x="2005" y="885"/>
                    <a:pt x="3384" y="885"/>
                  </a:cubicBezTo>
                  <a:close/>
                  <a:moveTo>
                    <a:pt x="3384" y="1"/>
                  </a:moveTo>
                  <a:cubicBezTo>
                    <a:pt x="1518" y="1"/>
                    <a:pt x="0" y="1519"/>
                    <a:pt x="0" y="3385"/>
                  </a:cubicBezTo>
                  <a:cubicBezTo>
                    <a:pt x="0" y="5250"/>
                    <a:pt x="1518" y="6767"/>
                    <a:pt x="3384" y="6767"/>
                  </a:cubicBezTo>
                  <a:cubicBezTo>
                    <a:pt x="5249" y="6767"/>
                    <a:pt x="6767" y="5250"/>
                    <a:pt x="6767" y="3385"/>
                  </a:cubicBezTo>
                  <a:cubicBezTo>
                    <a:pt x="6767" y="1519"/>
                    <a:pt x="5249" y="1"/>
                    <a:pt x="3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1805620" y="3441680"/>
              <a:ext cx="80989" cy="91789"/>
            </a:xfrm>
            <a:custGeom>
              <a:avLst/>
              <a:gdLst/>
              <a:ahLst/>
              <a:cxnLst/>
              <a:rect l="l" t="t" r="r" b="b"/>
              <a:pathLst>
                <a:path w="2857" h="3238" extrusionOk="0">
                  <a:moveTo>
                    <a:pt x="1619" y="1"/>
                  </a:moveTo>
                  <a:cubicBezTo>
                    <a:pt x="726" y="1"/>
                    <a:pt x="0" y="726"/>
                    <a:pt x="0" y="1619"/>
                  </a:cubicBezTo>
                  <a:cubicBezTo>
                    <a:pt x="0" y="2512"/>
                    <a:pt x="726" y="3238"/>
                    <a:pt x="1619" y="3238"/>
                  </a:cubicBezTo>
                  <a:cubicBezTo>
                    <a:pt x="1980" y="3238"/>
                    <a:pt x="2305" y="3118"/>
                    <a:pt x="2558" y="2892"/>
                  </a:cubicBezTo>
                  <a:cubicBezTo>
                    <a:pt x="2608" y="2847"/>
                    <a:pt x="2654" y="2799"/>
                    <a:pt x="2698" y="2748"/>
                  </a:cubicBezTo>
                  <a:cubicBezTo>
                    <a:pt x="2856" y="2561"/>
                    <a:pt x="2831" y="2284"/>
                    <a:pt x="2645" y="2126"/>
                  </a:cubicBezTo>
                  <a:cubicBezTo>
                    <a:pt x="2563" y="2056"/>
                    <a:pt x="2462" y="2022"/>
                    <a:pt x="2362" y="2022"/>
                  </a:cubicBezTo>
                  <a:cubicBezTo>
                    <a:pt x="2235" y="2022"/>
                    <a:pt x="2110" y="2076"/>
                    <a:pt x="2024" y="2181"/>
                  </a:cubicBezTo>
                  <a:cubicBezTo>
                    <a:pt x="2008" y="2199"/>
                    <a:pt x="1991" y="2218"/>
                    <a:pt x="1972" y="2233"/>
                  </a:cubicBezTo>
                  <a:cubicBezTo>
                    <a:pt x="1880" y="2315"/>
                    <a:pt x="1765" y="2356"/>
                    <a:pt x="1620" y="2356"/>
                  </a:cubicBezTo>
                  <a:cubicBezTo>
                    <a:pt x="1215" y="2356"/>
                    <a:pt x="884" y="2024"/>
                    <a:pt x="884" y="1620"/>
                  </a:cubicBezTo>
                  <a:cubicBezTo>
                    <a:pt x="884" y="1214"/>
                    <a:pt x="1215" y="883"/>
                    <a:pt x="1620" y="883"/>
                  </a:cubicBezTo>
                  <a:cubicBezTo>
                    <a:pt x="1768" y="883"/>
                    <a:pt x="1909" y="927"/>
                    <a:pt x="2031" y="1008"/>
                  </a:cubicBezTo>
                  <a:cubicBezTo>
                    <a:pt x="2107" y="1059"/>
                    <a:pt x="2192" y="1084"/>
                    <a:pt x="2277" y="1084"/>
                  </a:cubicBezTo>
                  <a:cubicBezTo>
                    <a:pt x="2419" y="1084"/>
                    <a:pt x="2558" y="1016"/>
                    <a:pt x="2643" y="890"/>
                  </a:cubicBezTo>
                  <a:cubicBezTo>
                    <a:pt x="2779" y="687"/>
                    <a:pt x="2726" y="414"/>
                    <a:pt x="2525" y="278"/>
                  </a:cubicBezTo>
                  <a:cubicBezTo>
                    <a:pt x="2257" y="96"/>
                    <a:pt x="1943" y="1"/>
                    <a:pt x="1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55"/>
          <p:cNvGrpSpPr/>
          <p:nvPr/>
        </p:nvGrpSpPr>
        <p:grpSpPr>
          <a:xfrm>
            <a:off x="2021403" y="3265441"/>
            <a:ext cx="427083" cy="427027"/>
            <a:chOff x="2338071" y="3341641"/>
            <a:chExt cx="427083" cy="427027"/>
          </a:xfrm>
        </p:grpSpPr>
        <p:sp>
          <p:nvSpPr>
            <p:cNvPr id="1866" name="Google Shape;1866;p55"/>
            <p:cNvSpPr/>
            <p:nvPr/>
          </p:nvSpPr>
          <p:spPr>
            <a:xfrm>
              <a:off x="2438988" y="3442530"/>
              <a:ext cx="225249" cy="225249"/>
            </a:xfrm>
            <a:custGeom>
              <a:avLst/>
              <a:gdLst/>
              <a:ahLst/>
              <a:cxnLst/>
              <a:rect l="l" t="t" r="r" b="b"/>
              <a:pathLst>
                <a:path w="7946" h="7946" extrusionOk="0">
                  <a:moveTo>
                    <a:pt x="2808" y="1113"/>
                  </a:moveTo>
                  <a:lnTo>
                    <a:pt x="2808" y="1113"/>
                  </a:lnTo>
                  <a:cubicBezTo>
                    <a:pt x="2663" y="1473"/>
                    <a:pt x="2555" y="1900"/>
                    <a:pt x="2481" y="2354"/>
                  </a:cubicBezTo>
                  <a:lnTo>
                    <a:pt x="1344" y="2354"/>
                  </a:lnTo>
                  <a:cubicBezTo>
                    <a:pt x="1686" y="1801"/>
                    <a:pt x="2198" y="1361"/>
                    <a:pt x="2808" y="1113"/>
                  </a:cubicBezTo>
                  <a:close/>
                  <a:moveTo>
                    <a:pt x="5141" y="1113"/>
                  </a:moveTo>
                  <a:lnTo>
                    <a:pt x="5141" y="1113"/>
                  </a:lnTo>
                  <a:cubicBezTo>
                    <a:pt x="5750" y="1363"/>
                    <a:pt x="6262" y="1801"/>
                    <a:pt x="6605" y="2354"/>
                  </a:cubicBezTo>
                  <a:lnTo>
                    <a:pt x="5467" y="2354"/>
                  </a:lnTo>
                  <a:cubicBezTo>
                    <a:pt x="5392" y="1900"/>
                    <a:pt x="5284" y="1473"/>
                    <a:pt x="5141" y="1113"/>
                  </a:cubicBezTo>
                  <a:close/>
                  <a:moveTo>
                    <a:pt x="3973" y="887"/>
                  </a:moveTo>
                  <a:cubicBezTo>
                    <a:pt x="4034" y="917"/>
                    <a:pt x="4236" y="1113"/>
                    <a:pt x="4421" y="1726"/>
                  </a:cubicBezTo>
                  <a:cubicBezTo>
                    <a:pt x="4479" y="1919"/>
                    <a:pt x="4529" y="2130"/>
                    <a:pt x="4572" y="2356"/>
                  </a:cubicBezTo>
                  <a:lnTo>
                    <a:pt x="3375" y="2356"/>
                  </a:lnTo>
                  <a:cubicBezTo>
                    <a:pt x="3416" y="2130"/>
                    <a:pt x="3467" y="1917"/>
                    <a:pt x="3525" y="1726"/>
                  </a:cubicBezTo>
                  <a:cubicBezTo>
                    <a:pt x="3711" y="1113"/>
                    <a:pt x="3914" y="917"/>
                    <a:pt x="3973" y="887"/>
                  </a:cubicBezTo>
                  <a:close/>
                  <a:moveTo>
                    <a:pt x="2380" y="3237"/>
                  </a:moveTo>
                  <a:cubicBezTo>
                    <a:pt x="2363" y="3481"/>
                    <a:pt x="2355" y="3728"/>
                    <a:pt x="2355" y="3973"/>
                  </a:cubicBezTo>
                  <a:cubicBezTo>
                    <a:pt x="2355" y="4217"/>
                    <a:pt x="2363" y="4464"/>
                    <a:pt x="2380" y="4709"/>
                  </a:cubicBezTo>
                  <a:lnTo>
                    <a:pt x="972" y="4709"/>
                  </a:lnTo>
                  <a:cubicBezTo>
                    <a:pt x="915" y="4473"/>
                    <a:pt x="884" y="4226"/>
                    <a:pt x="884" y="3973"/>
                  </a:cubicBezTo>
                  <a:cubicBezTo>
                    <a:pt x="884" y="3719"/>
                    <a:pt x="915" y="3474"/>
                    <a:pt x="972" y="3237"/>
                  </a:cubicBezTo>
                  <a:close/>
                  <a:moveTo>
                    <a:pt x="4682" y="3237"/>
                  </a:moveTo>
                  <a:cubicBezTo>
                    <a:pt x="4701" y="3476"/>
                    <a:pt x="4709" y="3722"/>
                    <a:pt x="4709" y="3973"/>
                  </a:cubicBezTo>
                  <a:cubicBezTo>
                    <a:pt x="4709" y="4223"/>
                    <a:pt x="4701" y="4469"/>
                    <a:pt x="4682" y="4709"/>
                  </a:cubicBezTo>
                  <a:lnTo>
                    <a:pt x="3265" y="4709"/>
                  </a:lnTo>
                  <a:cubicBezTo>
                    <a:pt x="3247" y="4469"/>
                    <a:pt x="3237" y="4223"/>
                    <a:pt x="3237" y="3973"/>
                  </a:cubicBezTo>
                  <a:cubicBezTo>
                    <a:pt x="3237" y="3722"/>
                    <a:pt x="3247" y="3476"/>
                    <a:pt x="3265" y="3237"/>
                  </a:cubicBezTo>
                  <a:close/>
                  <a:moveTo>
                    <a:pt x="6975" y="3237"/>
                  </a:moveTo>
                  <a:cubicBezTo>
                    <a:pt x="7033" y="3474"/>
                    <a:pt x="7064" y="3720"/>
                    <a:pt x="7064" y="3973"/>
                  </a:cubicBezTo>
                  <a:cubicBezTo>
                    <a:pt x="7064" y="4226"/>
                    <a:pt x="7033" y="4472"/>
                    <a:pt x="6975" y="4709"/>
                  </a:cubicBezTo>
                  <a:lnTo>
                    <a:pt x="5567" y="4709"/>
                  </a:lnTo>
                  <a:cubicBezTo>
                    <a:pt x="5584" y="4464"/>
                    <a:pt x="5592" y="4217"/>
                    <a:pt x="5592" y="3973"/>
                  </a:cubicBezTo>
                  <a:cubicBezTo>
                    <a:pt x="5592" y="3728"/>
                    <a:pt x="5584" y="3481"/>
                    <a:pt x="5567" y="3237"/>
                  </a:cubicBezTo>
                  <a:close/>
                  <a:moveTo>
                    <a:pt x="2480" y="5591"/>
                  </a:moveTo>
                  <a:cubicBezTo>
                    <a:pt x="2555" y="6047"/>
                    <a:pt x="2663" y="6473"/>
                    <a:pt x="2805" y="6833"/>
                  </a:cubicBezTo>
                  <a:cubicBezTo>
                    <a:pt x="2197" y="6584"/>
                    <a:pt x="1685" y="6146"/>
                    <a:pt x="1343" y="5591"/>
                  </a:cubicBezTo>
                  <a:close/>
                  <a:moveTo>
                    <a:pt x="6603" y="5593"/>
                  </a:moveTo>
                  <a:cubicBezTo>
                    <a:pt x="6262" y="6146"/>
                    <a:pt x="5750" y="6584"/>
                    <a:pt x="5140" y="6834"/>
                  </a:cubicBezTo>
                  <a:cubicBezTo>
                    <a:pt x="5283" y="6474"/>
                    <a:pt x="5391" y="6048"/>
                    <a:pt x="5465" y="5593"/>
                  </a:cubicBezTo>
                  <a:close/>
                  <a:moveTo>
                    <a:pt x="4571" y="5591"/>
                  </a:moveTo>
                  <a:cubicBezTo>
                    <a:pt x="4531" y="5817"/>
                    <a:pt x="4480" y="6028"/>
                    <a:pt x="4421" y="6222"/>
                  </a:cubicBezTo>
                  <a:cubicBezTo>
                    <a:pt x="4236" y="6834"/>
                    <a:pt x="4033" y="7031"/>
                    <a:pt x="3973" y="7061"/>
                  </a:cubicBezTo>
                  <a:cubicBezTo>
                    <a:pt x="3913" y="7031"/>
                    <a:pt x="3711" y="6834"/>
                    <a:pt x="3525" y="6222"/>
                  </a:cubicBezTo>
                  <a:cubicBezTo>
                    <a:pt x="3468" y="6028"/>
                    <a:pt x="3417" y="5817"/>
                    <a:pt x="3375" y="5591"/>
                  </a:cubicBezTo>
                  <a:close/>
                  <a:moveTo>
                    <a:pt x="3973" y="1"/>
                  </a:moveTo>
                  <a:cubicBezTo>
                    <a:pt x="1783" y="1"/>
                    <a:pt x="1" y="1782"/>
                    <a:pt x="1" y="3973"/>
                  </a:cubicBezTo>
                  <a:cubicBezTo>
                    <a:pt x="1" y="6163"/>
                    <a:pt x="1783" y="7946"/>
                    <a:pt x="3973" y="7946"/>
                  </a:cubicBezTo>
                  <a:cubicBezTo>
                    <a:pt x="6164" y="7946"/>
                    <a:pt x="7946" y="6163"/>
                    <a:pt x="7946" y="3973"/>
                  </a:cubicBezTo>
                  <a:cubicBezTo>
                    <a:pt x="7946" y="1782"/>
                    <a:pt x="6164" y="1"/>
                    <a:pt x="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2338071" y="3341641"/>
              <a:ext cx="427083" cy="427027"/>
            </a:xfrm>
            <a:custGeom>
              <a:avLst/>
              <a:gdLst/>
              <a:ahLst/>
              <a:cxnLst/>
              <a:rect l="l" t="t" r="r" b="b"/>
              <a:pathLst>
                <a:path w="15066" h="15064" extrusionOk="0">
                  <a:moveTo>
                    <a:pt x="8303" y="882"/>
                  </a:moveTo>
                  <a:lnTo>
                    <a:pt x="8380" y="1826"/>
                  </a:lnTo>
                  <a:cubicBezTo>
                    <a:pt x="8396" y="2018"/>
                    <a:pt x="8536" y="2178"/>
                    <a:pt x="8723" y="2220"/>
                  </a:cubicBezTo>
                  <a:cubicBezTo>
                    <a:pt x="9335" y="2357"/>
                    <a:pt x="9916" y="2598"/>
                    <a:pt x="10447" y="2934"/>
                  </a:cubicBezTo>
                  <a:cubicBezTo>
                    <a:pt x="10519" y="2980"/>
                    <a:pt x="10601" y="3003"/>
                    <a:pt x="10683" y="3003"/>
                  </a:cubicBezTo>
                  <a:cubicBezTo>
                    <a:pt x="10785" y="3003"/>
                    <a:pt x="10887" y="2967"/>
                    <a:pt x="10969" y="2898"/>
                  </a:cubicBezTo>
                  <a:lnTo>
                    <a:pt x="11690" y="2286"/>
                  </a:lnTo>
                  <a:lnTo>
                    <a:pt x="12780" y="3376"/>
                  </a:lnTo>
                  <a:lnTo>
                    <a:pt x="12167" y="4096"/>
                  </a:lnTo>
                  <a:cubicBezTo>
                    <a:pt x="12042" y="4244"/>
                    <a:pt x="12026" y="4455"/>
                    <a:pt x="12131" y="4618"/>
                  </a:cubicBezTo>
                  <a:cubicBezTo>
                    <a:pt x="12468" y="5150"/>
                    <a:pt x="12709" y="5729"/>
                    <a:pt x="12844" y="6341"/>
                  </a:cubicBezTo>
                  <a:cubicBezTo>
                    <a:pt x="12888" y="6531"/>
                    <a:pt x="13047" y="6670"/>
                    <a:pt x="13240" y="6685"/>
                  </a:cubicBezTo>
                  <a:lnTo>
                    <a:pt x="14182" y="6762"/>
                  </a:lnTo>
                  <a:lnTo>
                    <a:pt x="14182" y="8303"/>
                  </a:lnTo>
                  <a:lnTo>
                    <a:pt x="14183" y="8303"/>
                  </a:lnTo>
                  <a:lnTo>
                    <a:pt x="13240" y="8380"/>
                  </a:lnTo>
                  <a:cubicBezTo>
                    <a:pt x="13047" y="8396"/>
                    <a:pt x="12888" y="8536"/>
                    <a:pt x="12845" y="8723"/>
                  </a:cubicBezTo>
                  <a:cubicBezTo>
                    <a:pt x="12709" y="9335"/>
                    <a:pt x="12468" y="9916"/>
                    <a:pt x="12131" y="10447"/>
                  </a:cubicBezTo>
                  <a:cubicBezTo>
                    <a:pt x="12027" y="10610"/>
                    <a:pt x="12043" y="10821"/>
                    <a:pt x="12167" y="10969"/>
                  </a:cubicBezTo>
                  <a:lnTo>
                    <a:pt x="12780" y="11690"/>
                  </a:lnTo>
                  <a:lnTo>
                    <a:pt x="11690" y="12780"/>
                  </a:lnTo>
                  <a:lnTo>
                    <a:pt x="10969" y="12167"/>
                  </a:lnTo>
                  <a:cubicBezTo>
                    <a:pt x="10887" y="12098"/>
                    <a:pt x="10785" y="12062"/>
                    <a:pt x="10683" y="12062"/>
                  </a:cubicBezTo>
                  <a:cubicBezTo>
                    <a:pt x="10602" y="12062"/>
                    <a:pt x="10520" y="12085"/>
                    <a:pt x="10448" y="12131"/>
                  </a:cubicBezTo>
                  <a:cubicBezTo>
                    <a:pt x="9916" y="12468"/>
                    <a:pt x="9337" y="12709"/>
                    <a:pt x="8724" y="12845"/>
                  </a:cubicBezTo>
                  <a:cubicBezTo>
                    <a:pt x="8534" y="12888"/>
                    <a:pt x="8396" y="13047"/>
                    <a:pt x="8380" y="13240"/>
                  </a:cubicBezTo>
                  <a:lnTo>
                    <a:pt x="8303" y="14182"/>
                  </a:lnTo>
                  <a:lnTo>
                    <a:pt x="6763" y="14182"/>
                  </a:lnTo>
                  <a:lnTo>
                    <a:pt x="6686" y="13240"/>
                  </a:lnTo>
                  <a:cubicBezTo>
                    <a:pt x="6671" y="13047"/>
                    <a:pt x="6530" y="12888"/>
                    <a:pt x="6342" y="12845"/>
                  </a:cubicBezTo>
                  <a:cubicBezTo>
                    <a:pt x="5730" y="12709"/>
                    <a:pt x="5150" y="12468"/>
                    <a:pt x="4619" y="12131"/>
                  </a:cubicBezTo>
                  <a:cubicBezTo>
                    <a:pt x="4546" y="12085"/>
                    <a:pt x="4464" y="12062"/>
                    <a:pt x="4382" y="12062"/>
                  </a:cubicBezTo>
                  <a:cubicBezTo>
                    <a:pt x="4280" y="12062"/>
                    <a:pt x="4178" y="12098"/>
                    <a:pt x="4096" y="12167"/>
                  </a:cubicBezTo>
                  <a:lnTo>
                    <a:pt x="3375" y="12780"/>
                  </a:lnTo>
                  <a:lnTo>
                    <a:pt x="2287" y="11690"/>
                  </a:lnTo>
                  <a:lnTo>
                    <a:pt x="2899" y="10969"/>
                  </a:lnTo>
                  <a:cubicBezTo>
                    <a:pt x="3024" y="10821"/>
                    <a:pt x="3039" y="10610"/>
                    <a:pt x="2935" y="10447"/>
                  </a:cubicBezTo>
                  <a:cubicBezTo>
                    <a:pt x="2597" y="9916"/>
                    <a:pt x="2357" y="9335"/>
                    <a:pt x="2221" y="8723"/>
                  </a:cubicBezTo>
                  <a:cubicBezTo>
                    <a:pt x="2179" y="8535"/>
                    <a:pt x="2019" y="8396"/>
                    <a:pt x="1826" y="8380"/>
                  </a:cubicBezTo>
                  <a:lnTo>
                    <a:pt x="883" y="8303"/>
                  </a:lnTo>
                  <a:lnTo>
                    <a:pt x="883" y="6762"/>
                  </a:lnTo>
                  <a:lnTo>
                    <a:pt x="1826" y="6685"/>
                  </a:lnTo>
                  <a:cubicBezTo>
                    <a:pt x="2019" y="6670"/>
                    <a:pt x="2179" y="6530"/>
                    <a:pt x="2221" y="6341"/>
                  </a:cubicBezTo>
                  <a:cubicBezTo>
                    <a:pt x="2357" y="5729"/>
                    <a:pt x="2597" y="5150"/>
                    <a:pt x="2935" y="4618"/>
                  </a:cubicBezTo>
                  <a:cubicBezTo>
                    <a:pt x="3039" y="4455"/>
                    <a:pt x="3024" y="4244"/>
                    <a:pt x="2899" y="4096"/>
                  </a:cubicBezTo>
                  <a:lnTo>
                    <a:pt x="2287" y="3376"/>
                  </a:lnTo>
                  <a:lnTo>
                    <a:pt x="3375" y="2286"/>
                  </a:lnTo>
                  <a:lnTo>
                    <a:pt x="4096" y="2898"/>
                  </a:lnTo>
                  <a:cubicBezTo>
                    <a:pt x="4178" y="2967"/>
                    <a:pt x="4280" y="3003"/>
                    <a:pt x="4382" y="3003"/>
                  </a:cubicBezTo>
                  <a:cubicBezTo>
                    <a:pt x="4464" y="3003"/>
                    <a:pt x="4546" y="2980"/>
                    <a:pt x="4619" y="2934"/>
                  </a:cubicBezTo>
                  <a:cubicBezTo>
                    <a:pt x="5150" y="2598"/>
                    <a:pt x="5729" y="2357"/>
                    <a:pt x="6342" y="2220"/>
                  </a:cubicBezTo>
                  <a:cubicBezTo>
                    <a:pt x="6532" y="2178"/>
                    <a:pt x="6671" y="2018"/>
                    <a:pt x="6686" y="1826"/>
                  </a:cubicBezTo>
                  <a:lnTo>
                    <a:pt x="6763" y="882"/>
                  </a:lnTo>
                  <a:close/>
                  <a:moveTo>
                    <a:pt x="6356" y="0"/>
                  </a:moveTo>
                  <a:cubicBezTo>
                    <a:pt x="6126" y="0"/>
                    <a:pt x="5936" y="176"/>
                    <a:pt x="5916" y="405"/>
                  </a:cubicBezTo>
                  <a:lnTo>
                    <a:pt x="5833" y="1439"/>
                  </a:lnTo>
                  <a:cubicBezTo>
                    <a:pt x="5343" y="1575"/>
                    <a:pt x="4872" y="1770"/>
                    <a:pt x="4428" y="2021"/>
                  </a:cubicBezTo>
                  <a:lnTo>
                    <a:pt x="3638" y="1349"/>
                  </a:lnTo>
                  <a:cubicBezTo>
                    <a:pt x="3556" y="1279"/>
                    <a:pt x="3455" y="1245"/>
                    <a:pt x="3354" y="1245"/>
                  </a:cubicBezTo>
                  <a:cubicBezTo>
                    <a:pt x="3240" y="1245"/>
                    <a:pt x="3127" y="1288"/>
                    <a:pt x="3040" y="1374"/>
                  </a:cubicBezTo>
                  <a:lnTo>
                    <a:pt x="1375" y="3039"/>
                  </a:lnTo>
                  <a:cubicBezTo>
                    <a:pt x="1213" y="3201"/>
                    <a:pt x="1202" y="3460"/>
                    <a:pt x="1351" y="3637"/>
                  </a:cubicBezTo>
                  <a:lnTo>
                    <a:pt x="2022" y="4426"/>
                  </a:lnTo>
                  <a:cubicBezTo>
                    <a:pt x="1771" y="4871"/>
                    <a:pt x="1576" y="5341"/>
                    <a:pt x="1440" y="5831"/>
                  </a:cubicBezTo>
                  <a:lnTo>
                    <a:pt x="406" y="5915"/>
                  </a:lnTo>
                  <a:cubicBezTo>
                    <a:pt x="178" y="5934"/>
                    <a:pt x="1" y="6124"/>
                    <a:pt x="1" y="6355"/>
                  </a:cubicBezTo>
                  <a:lnTo>
                    <a:pt x="1" y="8710"/>
                  </a:lnTo>
                  <a:cubicBezTo>
                    <a:pt x="1" y="8939"/>
                    <a:pt x="178" y="9129"/>
                    <a:pt x="406" y="9149"/>
                  </a:cubicBezTo>
                  <a:lnTo>
                    <a:pt x="1440" y="9232"/>
                  </a:lnTo>
                  <a:cubicBezTo>
                    <a:pt x="1576" y="9723"/>
                    <a:pt x="1771" y="10194"/>
                    <a:pt x="2022" y="10637"/>
                  </a:cubicBezTo>
                  <a:lnTo>
                    <a:pt x="1351" y="11427"/>
                  </a:lnTo>
                  <a:cubicBezTo>
                    <a:pt x="1202" y="11602"/>
                    <a:pt x="1213" y="11862"/>
                    <a:pt x="1375" y="12025"/>
                  </a:cubicBezTo>
                  <a:lnTo>
                    <a:pt x="3040" y="13690"/>
                  </a:lnTo>
                  <a:cubicBezTo>
                    <a:pt x="3125" y="13776"/>
                    <a:pt x="3238" y="13819"/>
                    <a:pt x="3352" y="13819"/>
                  </a:cubicBezTo>
                  <a:cubicBezTo>
                    <a:pt x="3453" y="13819"/>
                    <a:pt x="3555" y="13785"/>
                    <a:pt x="3638" y="13714"/>
                  </a:cubicBezTo>
                  <a:lnTo>
                    <a:pt x="4428" y="13043"/>
                  </a:lnTo>
                  <a:cubicBezTo>
                    <a:pt x="4872" y="13294"/>
                    <a:pt x="5343" y="13490"/>
                    <a:pt x="5833" y="13626"/>
                  </a:cubicBezTo>
                  <a:lnTo>
                    <a:pt x="5916" y="14659"/>
                  </a:lnTo>
                  <a:cubicBezTo>
                    <a:pt x="5936" y="14887"/>
                    <a:pt x="6126" y="15063"/>
                    <a:pt x="6356" y="15063"/>
                  </a:cubicBezTo>
                  <a:lnTo>
                    <a:pt x="8710" y="15063"/>
                  </a:lnTo>
                  <a:cubicBezTo>
                    <a:pt x="8941" y="15063"/>
                    <a:pt x="9131" y="14887"/>
                    <a:pt x="9150" y="14659"/>
                  </a:cubicBezTo>
                  <a:lnTo>
                    <a:pt x="9234" y="13626"/>
                  </a:lnTo>
                  <a:cubicBezTo>
                    <a:pt x="9724" y="13490"/>
                    <a:pt x="10194" y="13294"/>
                    <a:pt x="10639" y="13043"/>
                  </a:cubicBezTo>
                  <a:lnTo>
                    <a:pt x="11428" y="13714"/>
                  </a:lnTo>
                  <a:cubicBezTo>
                    <a:pt x="11511" y="13785"/>
                    <a:pt x="11613" y="13819"/>
                    <a:pt x="11714" y="13819"/>
                  </a:cubicBezTo>
                  <a:cubicBezTo>
                    <a:pt x="11827" y="13819"/>
                    <a:pt x="11940" y="13776"/>
                    <a:pt x="12026" y="13690"/>
                  </a:cubicBezTo>
                  <a:lnTo>
                    <a:pt x="13691" y="12025"/>
                  </a:lnTo>
                  <a:cubicBezTo>
                    <a:pt x="13853" y="11864"/>
                    <a:pt x="13865" y="11603"/>
                    <a:pt x="13716" y="11427"/>
                  </a:cubicBezTo>
                  <a:lnTo>
                    <a:pt x="13044" y="10637"/>
                  </a:lnTo>
                  <a:cubicBezTo>
                    <a:pt x="13295" y="10194"/>
                    <a:pt x="13491" y="9723"/>
                    <a:pt x="13628" y="9232"/>
                  </a:cubicBezTo>
                  <a:lnTo>
                    <a:pt x="14660" y="9149"/>
                  </a:lnTo>
                  <a:cubicBezTo>
                    <a:pt x="14889" y="9129"/>
                    <a:pt x="15065" y="8939"/>
                    <a:pt x="15065" y="8710"/>
                  </a:cubicBezTo>
                  <a:lnTo>
                    <a:pt x="15065" y="6355"/>
                  </a:lnTo>
                  <a:cubicBezTo>
                    <a:pt x="15065" y="6126"/>
                    <a:pt x="14889" y="5934"/>
                    <a:pt x="14660" y="5915"/>
                  </a:cubicBezTo>
                  <a:lnTo>
                    <a:pt x="13628" y="5831"/>
                  </a:lnTo>
                  <a:cubicBezTo>
                    <a:pt x="13491" y="5341"/>
                    <a:pt x="13295" y="4871"/>
                    <a:pt x="13044" y="4426"/>
                  </a:cubicBezTo>
                  <a:lnTo>
                    <a:pt x="13716" y="3637"/>
                  </a:lnTo>
                  <a:cubicBezTo>
                    <a:pt x="13865" y="3462"/>
                    <a:pt x="13853" y="3202"/>
                    <a:pt x="13691" y="3039"/>
                  </a:cubicBezTo>
                  <a:lnTo>
                    <a:pt x="12026" y="1374"/>
                  </a:lnTo>
                  <a:cubicBezTo>
                    <a:pt x="11941" y="1288"/>
                    <a:pt x="11827" y="1245"/>
                    <a:pt x="11714" y="1245"/>
                  </a:cubicBezTo>
                  <a:cubicBezTo>
                    <a:pt x="11613" y="1245"/>
                    <a:pt x="11511" y="1279"/>
                    <a:pt x="11428" y="1349"/>
                  </a:cubicBezTo>
                  <a:lnTo>
                    <a:pt x="10639" y="2021"/>
                  </a:lnTo>
                  <a:cubicBezTo>
                    <a:pt x="10194" y="1770"/>
                    <a:pt x="9724" y="1575"/>
                    <a:pt x="9234" y="1439"/>
                  </a:cubicBezTo>
                  <a:lnTo>
                    <a:pt x="9150" y="405"/>
                  </a:lnTo>
                  <a:cubicBezTo>
                    <a:pt x="9131" y="176"/>
                    <a:pt x="8941" y="0"/>
                    <a:pt x="8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5"/>
          <p:cNvGrpSpPr/>
          <p:nvPr/>
        </p:nvGrpSpPr>
        <p:grpSpPr>
          <a:xfrm>
            <a:off x="2690080" y="3265470"/>
            <a:ext cx="425354" cy="426970"/>
            <a:chOff x="2986378" y="3341670"/>
            <a:chExt cx="425354" cy="426970"/>
          </a:xfrm>
        </p:grpSpPr>
        <p:sp>
          <p:nvSpPr>
            <p:cNvPr id="1869" name="Google Shape;1869;p55"/>
            <p:cNvSpPr/>
            <p:nvPr/>
          </p:nvSpPr>
          <p:spPr>
            <a:xfrm>
              <a:off x="3186455" y="3483407"/>
              <a:ext cx="25031" cy="50062"/>
            </a:xfrm>
            <a:custGeom>
              <a:avLst/>
              <a:gdLst/>
              <a:ahLst/>
              <a:cxnLst/>
              <a:rect l="l" t="t" r="r" b="b"/>
              <a:pathLst>
                <a:path w="883" h="1766" extrusionOk="0">
                  <a:moveTo>
                    <a:pt x="441" y="1"/>
                  </a:moveTo>
                  <a:cubicBezTo>
                    <a:pt x="199" y="1"/>
                    <a:pt x="1" y="199"/>
                    <a:pt x="1" y="442"/>
                  </a:cubicBezTo>
                  <a:lnTo>
                    <a:pt x="1" y="1324"/>
                  </a:lnTo>
                  <a:cubicBezTo>
                    <a:pt x="1" y="1568"/>
                    <a:pt x="199" y="1766"/>
                    <a:pt x="441" y="1766"/>
                  </a:cubicBezTo>
                  <a:cubicBezTo>
                    <a:pt x="685" y="1766"/>
                    <a:pt x="883" y="1568"/>
                    <a:pt x="883" y="1324"/>
                  </a:cubicBezTo>
                  <a:lnTo>
                    <a:pt x="883" y="442"/>
                  </a:lnTo>
                  <a:cubicBezTo>
                    <a:pt x="883" y="199"/>
                    <a:pt x="685"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2986378" y="3341670"/>
              <a:ext cx="425354" cy="426970"/>
            </a:xfrm>
            <a:custGeom>
              <a:avLst/>
              <a:gdLst/>
              <a:ahLst/>
              <a:cxnLst/>
              <a:rect l="l" t="t" r="r" b="b"/>
              <a:pathLst>
                <a:path w="15005" h="15062" extrusionOk="0">
                  <a:moveTo>
                    <a:pt x="7499" y="959"/>
                  </a:moveTo>
                  <a:cubicBezTo>
                    <a:pt x="8129" y="1380"/>
                    <a:pt x="8605" y="1985"/>
                    <a:pt x="8872" y="2678"/>
                  </a:cubicBezTo>
                  <a:cubicBezTo>
                    <a:pt x="8446" y="2850"/>
                    <a:pt x="7978" y="2941"/>
                    <a:pt x="7499" y="2941"/>
                  </a:cubicBezTo>
                  <a:cubicBezTo>
                    <a:pt x="7021" y="2941"/>
                    <a:pt x="6553" y="2850"/>
                    <a:pt x="6128" y="2678"/>
                  </a:cubicBezTo>
                  <a:cubicBezTo>
                    <a:pt x="6395" y="1985"/>
                    <a:pt x="6871" y="1381"/>
                    <a:pt x="7499" y="959"/>
                  </a:cubicBezTo>
                  <a:close/>
                  <a:moveTo>
                    <a:pt x="9089" y="3540"/>
                  </a:moveTo>
                  <a:cubicBezTo>
                    <a:pt x="9108" y="3688"/>
                    <a:pt x="9118" y="3839"/>
                    <a:pt x="9118" y="3990"/>
                  </a:cubicBezTo>
                  <a:lnTo>
                    <a:pt x="9118" y="7944"/>
                  </a:lnTo>
                  <a:lnTo>
                    <a:pt x="5882" y="7944"/>
                  </a:lnTo>
                  <a:lnTo>
                    <a:pt x="5882" y="7943"/>
                  </a:lnTo>
                  <a:lnTo>
                    <a:pt x="5882" y="3990"/>
                  </a:lnTo>
                  <a:cubicBezTo>
                    <a:pt x="5882" y="3838"/>
                    <a:pt x="5891" y="3688"/>
                    <a:pt x="5909" y="3540"/>
                  </a:cubicBezTo>
                  <a:cubicBezTo>
                    <a:pt x="6410" y="3728"/>
                    <a:pt x="6950" y="3825"/>
                    <a:pt x="7499" y="3825"/>
                  </a:cubicBezTo>
                  <a:cubicBezTo>
                    <a:pt x="8049" y="3825"/>
                    <a:pt x="8590" y="3728"/>
                    <a:pt x="9089" y="3540"/>
                  </a:cubicBezTo>
                  <a:close/>
                  <a:moveTo>
                    <a:pt x="10000" y="6641"/>
                  </a:moveTo>
                  <a:lnTo>
                    <a:pt x="10380" y="6770"/>
                  </a:lnTo>
                  <a:cubicBezTo>
                    <a:pt x="10680" y="6869"/>
                    <a:pt x="10883" y="7150"/>
                    <a:pt x="10883" y="7466"/>
                  </a:cubicBezTo>
                  <a:lnTo>
                    <a:pt x="10883" y="8360"/>
                  </a:lnTo>
                  <a:lnTo>
                    <a:pt x="10000" y="8065"/>
                  </a:lnTo>
                  <a:lnTo>
                    <a:pt x="10000" y="6641"/>
                  </a:lnTo>
                  <a:close/>
                  <a:moveTo>
                    <a:pt x="4999" y="6645"/>
                  </a:moveTo>
                  <a:lnTo>
                    <a:pt x="4999" y="8068"/>
                  </a:lnTo>
                  <a:lnTo>
                    <a:pt x="4117" y="8364"/>
                  </a:lnTo>
                  <a:lnTo>
                    <a:pt x="4117" y="7468"/>
                  </a:lnTo>
                  <a:cubicBezTo>
                    <a:pt x="4117" y="7151"/>
                    <a:pt x="4319" y="6869"/>
                    <a:pt x="4620" y="6771"/>
                  </a:cubicBezTo>
                  <a:lnTo>
                    <a:pt x="4999" y="6645"/>
                  </a:lnTo>
                  <a:close/>
                  <a:moveTo>
                    <a:pt x="8531" y="8827"/>
                  </a:moveTo>
                  <a:lnTo>
                    <a:pt x="8531" y="9709"/>
                  </a:lnTo>
                  <a:lnTo>
                    <a:pt x="6469" y="9709"/>
                  </a:lnTo>
                  <a:lnTo>
                    <a:pt x="6469" y="8827"/>
                  </a:lnTo>
                  <a:close/>
                  <a:moveTo>
                    <a:pt x="7941" y="10592"/>
                  </a:moveTo>
                  <a:lnTo>
                    <a:pt x="7941" y="12857"/>
                  </a:lnTo>
                  <a:cubicBezTo>
                    <a:pt x="7941" y="13069"/>
                    <a:pt x="8091" y="13250"/>
                    <a:pt x="8300" y="13290"/>
                  </a:cubicBezTo>
                  <a:cubicBezTo>
                    <a:pt x="8328" y="13296"/>
                    <a:pt x="8356" y="13298"/>
                    <a:pt x="8384" y="13298"/>
                  </a:cubicBezTo>
                  <a:cubicBezTo>
                    <a:pt x="8562" y="13298"/>
                    <a:pt x="8726" y="13190"/>
                    <a:pt x="8793" y="13019"/>
                  </a:cubicBezTo>
                  <a:cubicBezTo>
                    <a:pt x="8971" y="12568"/>
                    <a:pt x="9398" y="12277"/>
                    <a:pt x="9881" y="12277"/>
                  </a:cubicBezTo>
                  <a:cubicBezTo>
                    <a:pt x="10216" y="12277"/>
                    <a:pt x="10538" y="12426"/>
                    <a:pt x="10764" y="12687"/>
                  </a:cubicBezTo>
                  <a:cubicBezTo>
                    <a:pt x="10848" y="12786"/>
                    <a:pt x="10972" y="12841"/>
                    <a:pt x="11099" y="12841"/>
                  </a:cubicBezTo>
                  <a:cubicBezTo>
                    <a:pt x="11131" y="12841"/>
                    <a:pt x="11164" y="12837"/>
                    <a:pt x="11196" y="12830"/>
                  </a:cubicBezTo>
                  <a:cubicBezTo>
                    <a:pt x="11356" y="12794"/>
                    <a:pt x="11481" y="12672"/>
                    <a:pt x="11523" y="12514"/>
                  </a:cubicBezTo>
                  <a:cubicBezTo>
                    <a:pt x="11680" y="11937"/>
                    <a:pt x="12202" y="11533"/>
                    <a:pt x="12796" y="11533"/>
                  </a:cubicBezTo>
                  <a:cubicBezTo>
                    <a:pt x="13527" y="11533"/>
                    <a:pt x="14120" y="12127"/>
                    <a:pt x="14120" y="12857"/>
                  </a:cubicBezTo>
                  <a:cubicBezTo>
                    <a:pt x="14120" y="13588"/>
                    <a:pt x="13527" y="14180"/>
                    <a:pt x="12796" y="14180"/>
                  </a:cubicBezTo>
                  <a:lnTo>
                    <a:pt x="2204" y="14180"/>
                  </a:lnTo>
                  <a:cubicBezTo>
                    <a:pt x="1473" y="14180"/>
                    <a:pt x="880" y="13587"/>
                    <a:pt x="880" y="12857"/>
                  </a:cubicBezTo>
                  <a:cubicBezTo>
                    <a:pt x="880" y="12126"/>
                    <a:pt x="1474" y="11533"/>
                    <a:pt x="2204" y="11533"/>
                  </a:cubicBezTo>
                  <a:cubicBezTo>
                    <a:pt x="2796" y="11533"/>
                    <a:pt x="3320" y="11937"/>
                    <a:pt x="3476" y="12514"/>
                  </a:cubicBezTo>
                  <a:cubicBezTo>
                    <a:pt x="3519" y="12673"/>
                    <a:pt x="3644" y="12794"/>
                    <a:pt x="3804" y="12830"/>
                  </a:cubicBezTo>
                  <a:cubicBezTo>
                    <a:pt x="3836" y="12838"/>
                    <a:pt x="3869" y="12841"/>
                    <a:pt x="3902" y="12841"/>
                  </a:cubicBezTo>
                  <a:cubicBezTo>
                    <a:pt x="4028" y="12841"/>
                    <a:pt x="4151" y="12786"/>
                    <a:pt x="4236" y="12687"/>
                  </a:cubicBezTo>
                  <a:cubicBezTo>
                    <a:pt x="4461" y="12426"/>
                    <a:pt x="4783" y="12277"/>
                    <a:pt x="5119" y="12277"/>
                  </a:cubicBezTo>
                  <a:cubicBezTo>
                    <a:pt x="5601" y="12277"/>
                    <a:pt x="6028" y="12569"/>
                    <a:pt x="6207" y="13019"/>
                  </a:cubicBezTo>
                  <a:cubicBezTo>
                    <a:pt x="6275" y="13190"/>
                    <a:pt x="6440" y="13298"/>
                    <a:pt x="6617" y="13298"/>
                  </a:cubicBezTo>
                  <a:cubicBezTo>
                    <a:pt x="6644" y="13298"/>
                    <a:pt x="6672" y="13296"/>
                    <a:pt x="6700" y="13290"/>
                  </a:cubicBezTo>
                  <a:cubicBezTo>
                    <a:pt x="6908" y="13250"/>
                    <a:pt x="7059" y="13069"/>
                    <a:pt x="7059" y="12857"/>
                  </a:cubicBezTo>
                  <a:lnTo>
                    <a:pt x="7059" y="10592"/>
                  </a:lnTo>
                  <a:close/>
                  <a:moveTo>
                    <a:pt x="7501" y="1"/>
                  </a:moveTo>
                  <a:cubicBezTo>
                    <a:pt x="7425" y="1"/>
                    <a:pt x="7350" y="20"/>
                    <a:pt x="7282" y="59"/>
                  </a:cubicBezTo>
                  <a:cubicBezTo>
                    <a:pt x="5876" y="862"/>
                    <a:pt x="5001" y="2370"/>
                    <a:pt x="5001" y="3991"/>
                  </a:cubicBezTo>
                  <a:lnTo>
                    <a:pt x="5001" y="5715"/>
                  </a:lnTo>
                  <a:lnTo>
                    <a:pt x="4342" y="5935"/>
                  </a:lnTo>
                  <a:cubicBezTo>
                    <a:pt x="3680" y="6154"/>
                    <a:pt x="3236" y="6774"/>
                    <a:pt x="3236" y="7469"/>
                  </a:cubicBezTo>
                  <a:lnTo>
                    <a:pt x="3236" y="8974"/>
                  </a:lnTo>
                  <a:cubicBezTo>
                    <a:pt x="3236" y="9226"/>
                    <a:pt x="3441" y="9416"/>
                    <a:pt x="3676" y="9416"/>
                  </a:cubicBezTo>
                  <a:cubicBezTo>
                    <a:pt x="3722" y="9416"/>
                    <a:pt x="3770" y="9409"/>
                    <a:pt x="3817" y="9393"/>
                  </a:cubicBezTo>
                  <a:lnTo>
                    <a:pt x="5515" y="8827"/>
                  </a:lnTo>
                  <a:lnTo>
                    <a:pt x="5590" y="8827"/>
                  </a:lnTo>
                  <a:lnTo>
                    <a:pt x="5590" y="10150"/>
                  </a:lnTo>
                  <a:cubicBezTo>
                    <a:pt x="5590" y="10393"/>
                    <a:pt x="5789" y="10591"/>
                    <a:pt x="6032" y="10591"/>
                  </a:cubicBezTo>
                  <a:lnTo>
                    <a:pt x="6178" y="10591"/>
                  </a:lnTo>
                  <a:lnTo>
                    <a:pt x="6178" y="11686"/>
                  </a:lnTo>
                  <a:cubicBezTo>
                    <a:pt x="5867" y="11498"/>
                    <a:pt x="5505" y="11394"/>
                    <a:pt x="5121" y="11394"/>
                  </a:cubicBezTo>
                  <a:cubicBezTo>
                    <a:pt x="4749" y="11394"/>
                    <a:pt x="4385" y="11496"/>
                    <a:pt x="4071" y="11687"/>
                  </a:cubicBezTo>
                  <a:cubicBezTo>
                    <a:pt x="3676" y="11056"/>
                    <a:pt x="2976" y="10649"/>
                    <a:pt x="2206" y="10649"/>
                  </a:cubicBezTo>
                  <a:cubicBezTo>
                    <a:pt x="989" y="10649"/>
                    <a:pt x="0" y="11639"/>
                    <a:pt x="0" y="12855"/>
                  </a:cubicBezTo>
                  <a:cubicBezTo>
                    <a:pt x="0" y="14072"/>
                    <a:pt x="990" y="15061"/>
                    <a:pt x="2206" y="15061"/>
                  </a:cubicBezTo>
                  <a:lnTo>
                    <a:pt x="12798" y="15061"/>
                  </a:lnTo>
                  <a:cubicBezTo>
                    <a:pt x="14015" y="15061"/>
                    <a:pt x="15005" y="14071"/>
                    <a:pt x="15005" y="12855"/>
                  </a:cubicBezTo>
                  <a:cubicBezTo>
                    <a:pt x="15003" y="11639"/>
                    <a:pt x="14013" y="10650"/>
                    <a:pt x="12796" y="10650"/>
                  </a:cubicBezTo>
                  <a:cubicBezTo>
                    <a:pt x="12026" y="10650"/>
                    <a:pt x="11327" y="11056"/>
                    <a:pt x="10931" y="11689"/>
                  </a:cubicBezTo>
                  <a:cubicBezTo>
                    <a:pt x="10616" y="11498"/>
                    <a:pt x="10254" y="11396"/>
                    <a:pt x="9881" y="11396"/>
                  </a:cubicBezTo>
                  <a:cubicBezTo>
                    <a:pt x="9497" y="11396"/>
                    <a:pt x="9135" y="11500"/>
                    <a:pt x="8824" y="11688"/>
                  </a:cubicBezTo>
                  <a:lnTo>
                    <a:pt x="8824" y="10593"/>
                  </a:lnTo>
                  <a:lnTo>
                    <a:pt x="8970" y="10593"/>
                  </a:lnTo>
                  <a:cubicBezTo>
                    <a:pt x="9213" y="10593"/>
                    <a:pt x="9412" y="10394"/>
                    <a:pt x="9412" y="10151"/>
                  </a:cubicBezTo>
                  <a:lnTo>
                    <a:pt x="9412" y="8827"/>
                  </a:lnTo>
                  <a:lnTo>
                    <a:pt x="9487" y="8827"/>
                  </a:lnTo>
                  <a:lnTo>
                    <a:pt x="11185" y="9393"/>
                  </a:lnTo>
                  <a:cubicBezTo>
                    <a:pt x="11232" y="9408"/>
                    <a:pt x="11279" y="9416"/>
                    <a:pt x="11325" y="9416"/>
                  </a:cubicBezTo>
                  <a:cubicBezTo>
                    <a:pt x="11560" y="9416"/>
                    <a:pt x="11766" y="9226"/>
                    <a:pt x="11766" y="8974"/>
                  </a:cubicBezTo>
                  <a:lnTo>
                    <a:pt x="11766" y="7469"/>
                  </a:lnTo>
                  <a:cubicBezTo>
                    <a:pt x="11766" y="6774"/>
                    <a:pt x="11322" y="6154"/>
                    <a:pt x="10660" y="5935"/>
                  </a:cubicBezTo>
                  <a:lnTo>
                    <a:pt x="10001" y="5715"/>
                  </a:lnTo>
                  <a:lnTo>
                    <a:pt x="10001" y="3991"/>
                  </a:lnTo>
                  <a:cubicBezTo>
                    <a:pt x="10001" y="2370"/>
                    <a:pt x="9127" y="862"/>
                    <a:pt x="7720" y="59"/>
                  </a:cubicBezTo>
                  <a:cubicBezTo>
                    <a:pt x="7652" y="20"/>
                    <a:pt x="7577" y="1"/>
                    <a:pt x="7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1" name="Google Shape;1871;p55"/>
          <p:cNvSpPr/>
          <p:nvPr/>
        </p:nvSpPr>
        <p:spPr>
          <a:xfrm>
            <a:off x="3355261" y="3265441"/>
            <a:ext cx="427055" cy="427027"/>
          </a:xfrm>
          <a:custGeom>
            <a:avLst/>
            <a:gdLst/>
            <a:ahLst/>
            <a:cxnLst/>
            <a:rect l="l" t="t" r="r" b="b"/>
            <a:pathLst>
              <a:path w="15065" h="15064" extrusionOk="0">
                <a:moveTo>
                  <a:pt x="4961" y="883"/>
                </a:moveTo>
                <a:cubicBezTo>
                  <a:pt x="5205" y="883"/>
                  <a:pt x="5402" y="1081"/>
                  <a:pt x="5402" y="1323"/>
                </a:cubicBezTo>
                <a:cubicBezTo>
                  <a:pt x="5402" y="1567"/>
                  <a:pt x="5205" y="1765"/>
                  <a:pt x="4961" y="1765"/>
                </a:cubicBezTo>
                <a:cubicBezTo>
                  <a:pt x="4718" y="1765"/>
                  <a:pt x="4520" y="1567"/>
                  <a:pt x="4520" y="1323"/>
                </a:cubicBezTo>
                <a:cubicBezTo>
                  <a:pt x="4520" y="1081"/>
                  <a:pt x="4718" y="883"/>
                  <a:pt x="4961" y="883"/>
                </a:cubicBezTo>
                <a:close/>
                <a:moveTo>
                  <a:pt x="10105" y="883"/>
                </a:moveTo>
                <a:cubicBezTo>
                  <a:pt x="10347" y="883"/>
                  <a:pt x="10546" y="1081"/>
                  <a:pt x="10546" y="1323"/>
                </a:cubicBezTo>
                <a:cubicBezTo>
                  <a:pt x="10546" y="1566"/>
                  <a:pt x="10347" y="1765"/>
                  <a:pt x="10105" y="1765"/>
                </a:cubicBezTo>
                <a:cubicBezTo>
                  <a:pt x="9862" y="1765"/>
                  <a:pt x="9663" y="1566"/>
                  <a:pt x="9663" y="1323"/>
                </a:cubicBezTo>
                <a:cubicBezTo>
                  <a:pt x="9663" y="1081"/>
                  <a:pt x="9862" y="883"/>
                  <a:pt x="10105" y="883"/>
                </a:cubicBezTo>
                <a:close/>
                <a:moveTo>
                  <a:pt x="1325" y="4519"/>
                </a:moveTo>
                <a:cubicBezTo>
                  <a:pt x="1568" y="4519"/>
                  <a:pt x="1765" y="4718"/>
                  <a:pt x="1765" y="4960"/>
                </a:cubicBezTo>
                <a:cubicBezTo>
                  <a:pt x="1765" y="5203"/>
                  <a:pt x="1568" y="5402"/>
                  <a:pt x="1325" y="5402"/>
                </a:cubicBezTo>
                <a:cubicBezTo>
                  <a:pt x="1081" y="5402"/>
                  <a:pt x="884" y="5203"/>
                  <a:pt x="884" y="4960"/>
                </a:cubicBezTo>
                <a:cubicBezTo>
                  <a:pt x="884" y="4718"/>
                  <a:pt x="1081" y="4519"/>
                  <a:pt x="1325" y="4519"/>
                </a:cubicBezTo>
                <a:close/>
                <a:moveTo>
                  <a:pt x="13741" y="4519"/>
                </a:moveTo>
                <a:cubicBezTo>
                  <a:pt x="13984" y="4519"/>
                  <a:pt x="14182" y="4718"/>
                  <a:pt x="14182" y="4960"/>
                </a:cubicBezTo>
                <a:cubicBezTo>
                  <a:pt x="14182" y="5203"/>
                  <a:pt x="13984" y="5402"/>
                  <a:pt x="13741" y="5402"/>
                </a:cubicBezTo>
                <a:cubicBezTo>
                  <a:pt x="13498" y="5402"/>
                  <a:pt x="13300" y="5203"/>
                  <a:pt x="13300" y="4960"/>
                </a:cubicBezTo>
                <a:cubicBezTo>
                  <a:pt x="13300" y="4718"/>
                  <a:pt x="13498" y="4519"/>
                  <a:pt x="13741" y="4519"/>
                </a:cubicBezTo>
                <a:close/>
                <a:moveTo>
                  <a:pt x="6368" y="4672"/>
                </a:moveTo>
                <a:lnTo>
                  <a:pt x="6368" y="4672"/>
                </a:lnTo>
                <a:cubicBezTo>
                  <a:pt x="6222" y="5032"/>
                  <a:pt x="6114" y="5459"/>
                  <a:pt x="6040" y="5913"/>
                </a:cubicBezTo>
                <a:lnTo>
                  <a:pt x="4903" y="5913"/>
                </a:lnTo>
                <a:cubicBezTo>
                  <a:pt x="5246" y="5360"/>
                  <a:pt x="5757" y="4920"/>
                  <a:pt x="6368" y="4672"/>
                </a:cubicBezTo>
                <a:close/>
                <a:moveTo>
                  <a:pt x="8701" y="4672"/>
                </a:moveTo>
                <a:lnTo>
                  <a:pt x="8701" y="4672"/>
                </a:lnTo>
                <a:cubicBezTo>
                  <a:pt x="9309" y="4922"/>
                  <a:pt x="9821" y="5360"/>
                  <a:pt x="10163" y="5913"/>
                </a:cubicBezTo>
                <a:lnTo>
                  <a:pt x="9026" y="5913"/>
                </a:lnTo>
                <a:cubicBezTo>
                  <a:pt x="8952" y="5459"/>
                  <a:pt x="8844" y="5032"/>
                  <a:pt x="8701" y="4672"/>
                </a:cubicBezTo>
                <a:close/>
                <a:moveTo>
                  <a:pt x="7533" y="4446"/>
                </a:moveTo>
                <a:cubicBezTo>
                  <a:pt x="7593" y="4476"/>
                  <a:pt x="7795" y="4672"/>
                  <a:pt x="7980" y="5285"/>
                </a:cubicBezTo>
                <a:cubicBezTo>
                  <a:pt x="8038" y="5478"/>
                  <a:pt x="8088" y="5689"/>
                  <a:pt x="8131" y="5915"/>
                </a:cubicBezTo>
                <a:lnTo>
                  <a:pt x="6935" y="5915"/>
                </a:lnTo>
                <a:cubicBezTo>
                  <a:pt x="6976" y="5689"/>
                  <a:pt x="7026" y="5476"/>
                  <a:pt x="7085" y="5285"/>
                </a:cubicBezTo>
                <a:cubicBezTo>
                  <a:pt x="7270" y="4672"/>
                  <a:pt x="7474" y="4476"/>
                  <a:pt x="7533" y="4446"/>
                </a:cubicBezTo>
                <a:close/>
                <a:moveTo>
                  <a:pt x="5939" y="6796"/>
                </a:moveTo>
                <a:cubicBezTo>
                  <a:pt x="5922" y="7040"/>
                  <a:pt x="5915" y="7287"/>
                  <a:pt x="5915" y="7532"/>
                </a:cubicBezTo>
                <a:cubicBezTo>
                  <a:pt x="5915" y="7776"/>
                  <a:pt x="5922" y="8023"/>
                  <a:pt x="5939" y="8268"/>
                </a:cubicBezTo>
                <a:lnTo>
                  <a:pt x="4532" y="8268"/>
                </a:lnTo>
                <a:cubicBezTo>
                  <a:pt x="4474" y="8032"/>
                  <a:pt x="4443" y="7785"/>
                  <a:pt x="4443" y="7532"/>
                </a:cubicBezTo>
                <a:cubicBezTo>
                  <a:pt x="4443" y="7278"/>
                  <a:pt x="4474" y="7033"/>
                  <a:pt x="4532" y="6796"/>
                </a:cubicBezTo>
                <a:close/>
                <a:moveTo>
                  <a:pt x="8242" y="6796"/>
                </a:moveTo>
                <a:cubicBezTo>
                  <a:pt x="8259" y="7035"/>
                  <a:pt x="8269" y="7281"/>
                  <a:pt x="8269" y="7532"/>
                </a:cubicBezTo>
                <a:cubicBezTo>
                  <a:pt x="8269" y="7782"/>
                  <a:pt x="8259" y="8028"/>
                  <a:pt x="8242" y="8268"/>
                </a:cubicBezTo>
                <a:lnTo>
                  <a:pt x="6824" y="8268"/>
                </a:lnTo>
                <a:cubicBezTo>
                  <a:pt x="6806" y="8028"/>
                  <a:pt x="6797" y="7782"/>
                  <a:pt x="6797" y="7532"/>
                </a:cubicBezTo>
                <a:cubicBezTo>
                  <a:pt x="6797" y="7281"/>
                  <a:pt x="6806" y="7035"/>
                  <a:pt x="6824" y="6796"/>
                </a:cubicBezTo>
                <a:close/>
                <a:moveTo>
                  <a:pt x="10534" y="6796"/>
                </a:moveTo>
                <a:cubicBezTo>
                  <a:pt x="10592" y="7031"/>
                  <a:pt x="10623" y="7278"/>
                  <a:pt x="10623" y="7532"/>
                </a:cubicBezTo>
                <a:cubicBezTo>
                  <a:pt x="10623" y="7785"/>
                  <a:pt x="10592" y="8032"/>
                  <a:pt x="10534" y="8268"/>
                </a:cubicBezTo>
                <a:lnTo>
                  <a:pt x="9127" y="8268"/>
                </a:lnTo>
                <a:cubicBezTo>
                  <a:pt x="9143" y="8023"/>
                  <a:pt x="9152" y="7776"/>
                  <a:pt x="9152" y="7532"/>
                </a:cubicBezTo>
                <a:cubicBezTo>
                  <a:pt x="9152" y="7287"/>
                  <a:pt x="9143" y="7040"/>
                  <a:pt x="9127" y="6796"/>
                </a:cubicBezTo>
                <a:close/>
                <a:moveTo>
                  <a:pt x="6039" y="9150"/>
                </a:moveTo>
                <a:cubicBezTo>
                  <a:pt x="6114" y="9606"/>
                  <a:pt x="6222" y="10032"/>
                  <a:pt x="6365" y="10392"/>
                </a:cubicBezTo>
                <a:cubicBezTo>
                  <a:pt x="5756" y="10143"/>
                  <a:pt x="5244" y="9705"/>
                  <a:pt x="4902" y="9150"/>
                </a:cubicBezTo>
                <a:close/>
                <a:moveTo>
                  <a:pt x="10162" y="9152"/>
                </a:moveTo>
                <a:cubicBezTo>
                  <a:pt x="9821" y="9705"/>
                  <a:pt x="9309" y="10143"/>
                  <a:pt x="8700" y="10393"/>
                </a:cubicBezTo>
                <a:lnTo>
                  <a:pt x="8700" y="10393"/>
                </a:lnTo>
                <a:cubicBezTo>
                  <a:pt x="8843" y="10033"/>
                  <a:pt x="8951" y="9607"/>
                  <a:pt x="9025" y="9152"/>
                </a:cubicBezTo>
                <a:close/>
                <a:moveTo>
                  <a:pt x="1325" y="9662"/>
                </a:moveTo>
                <a:cubicBezTo>
                  <a:pt x="1568" y="9662"/>
                  <a:pt x="1765" y="9860"/>
                  <a:pt x="1765" y="10104"/>
                </a:cubicBezTo>
                <a:cubicBezTo>
                  <a:pt x="1765" y="10347"/>
                  <a:pt x="1568" y="10544"/>
                  <a:pt x="1325" y="10544"/>
                </a:cubicBezTo>
                <a:cubicBezTo>
                  <a:pt x="1081" y="10544"/>
                  <a:pt x="884" y="10347"/>
                  <a:pt x="884" y="10104"/>
                </a:cubicBezTo>
                <a:cubicBezTo>
                  <a:pt x="884" y="9860"/>
                  <a:pt x="1081" y="9662"/>
                  <a:pt x="1325" y="9662"/>
                </a:cubicBezTo>
                <a:close/>
                <a:moveTo>
                  <a:pt x="13741" y="9662"/>
                </a:moveTo>
                <a:cubicBezTo>
                  <a:pt x="13984" y="9662"/>
                  <a:pt x="14182" y="9860"/>
                  <a:pt x="14182" y="10104"/>
                </a:cubicBezTo>
                <a:cubicBezTo>
                  <a:pt x="14182" y="10347"/>
                  <a:pt x="13984" y="10544"/>
                  <a:pt x="13741" y="10544"/>
                </a:cubicBezTo>
                <a:cubicBezTo>
                  <a:pt x="13498" y="10544"/>
                  <a:pt x="13300" y="10347"/>
                  <a:pt x="13300" y="10104"/>
                </a:cubicBezTo>
                <a:cubicBezTo>
                  <a:pt x="13300" y="9860"/>
                  <a:pt x="13498" y="9662"/>
                  <a:pt x="13741" y="9662"/>
                </a:cubicBezTo>
                <a:close/>
                <a:moveTo>
                  <a:pt x="8131" y="9150"/>
                </a:moveTo>
                <a:cubicBezTo>
                  <a:pt x="8089" y="9376"/>
                  <a:pt x="8040" y="9587"/>
                  <a:pt x="7980" y="9781"/>
                </a:cubicBezTo>
                <a:cubicBezTo>
                  <a:pt x="7795" y="10393"/>
                  <a:pt x="7592" y="10590"/>
                  <a:pt x="7533" y="10620"/>
                </a:cubicBezTo>
                <a:cubicBezTo>
                  <a:pt x="7472" y="10590"/>
                  <a:pt x="7270" y="10393"/>
                  <a:pt x="7085" y="9781"/>
                </a:cubicBezTo>
                <a:cubicBezTo>
                  <a:pt x="7027" y="9587"/>
                  <a:pt x="6977" y="9376"/>
                  <a:pt x="6935" y="9150"/>
                </a:cubicBezTo>
                <a:close/>
                <a:moveTo>
                  <a:pt x="4961" y="13299"/>
                </a:moveTo>
                <a:cubicBezTo>
                  <a:pt x="5205" y="13299"/>
                  <a:pt x="5402" y="13497"/>
                  <a:pt x="5402" y="13740"/>
                </a:cubicBezTo>
                <a:cubicBezTo>
                  <a:pt x="5402" y="13984"/>
                  <a:pt x="5205" y="14181"/>
                  <a:pt x="4961" y="14181"/>
                </a:cubicBezTo>
                <a:cubicBezTo>
                  <a:pt x="4718" y="14181"/>
                  <a:pt x="4520" y="13984"/>
                  <a:pt x="4520" y="13740"/>
                </a:cubicBezTo>
                <a:cubicBezTo>
                  <a:pt x="4520" y="13497"/>
                  <a:pt x="4718" y="13299"/>
                  <a:pt x="4961" y="13299"/>
                </a:cubicBezTo>
                <a:close/>
                <a:moveTo>
                  <a:pt x="10105" y="13299"/>
                </a:moveTo>
                <a:cubicBezTo>
                  <a:pt x="10347" y="13299"/>
                  <a:pt x="10546" y="13497"/>
                  <a:pt x="10546" y="13740"/>
                </a:cubicBezTo>
                <a:cubicBezTo>
                  <a:pt x="10546" y="13983"/>
                  <a:pt x="10347" y="14181"/>
                  <a:pt x="10105" y="14181"/>
                </a:cubicBezTo>
                <a:cubicBezTo>
                  <a:pt x="9862" y="14181"/>
                  <a:pt x="9663" y="13983"/>
                  <a:pt x="9663" y="13740"/>
                </a:cubicBezTo>
                <a:cubicBezTo>
                  <a:pt x="9663" y="13497"/>
                  <a:pt x="9862" y="13299"/>
                  <a:pt x="10105" y="13299"/>
                </a:cubicBezTo>
                <a:close/>
                <a:moveTo>
                  <a:pt x="4961" y="0"/>
                </a:moveTo>
                <a:cubicBezTo>
                  <a:pt x="4232" y="0"/>
                  <a:pt x="3637" y="595"/>
                  <a:pt x="3637" y="1323"/>
                </a:cubicBezTo>
                <a:cubicBezTo>
                  <a:pt x="3637" y="2053"/>
                  <a:pt x="4232" y="2647"/>
                  <a:pt x="4961" y="2647"/>
                </a:cubicBezTo>
                <a:cubicBezTo>
                  <a:pt x="4985" y="2647"/>
                  <a:pt x="5007" y="2646"/>
                  <a:pt x="5031" y="2646"/>
                </a:cubicBezTo>
                <a:lnTo>
                  <a:pt x="5614" y="4055"/>
                </a:lnTo>
                <a:cubicBezTo>
                  <a:pt x="4960" y="4417"/>
                  <a:pt x="4419" y="4959"/>
                  <a:pt x="4055" y="5614"/>
                </a:cubicBezTo>
                <a:lnTo>
                  <a:pt x="2647" y="5029"/>
                </a:lnTo>
                <a:cubicBezTo>
                  <a:pt x="2648" y="5007"/>
                  <a:pt x="2648" y="4983"/>
                  <a:pt x="2648" y="4960"/>
                </a:cubicBezTo>
                <a:cubicBezTo>
                  <a:pt x="2648" y="4230"/>
                  <a:pt x="2054" y="3637"/>
                  <a:pt x="1325" y="3637"/>
                </a:cubicBezTo>
                <a:cubicBezTo>
                  <a:pt x="595" y="3637"/>
                  <a:pt x="1" y="4231"/>
                  <a:pt x="1" y="4960"/>
                </a:cubicBezTo>
                <a:cubicBezTo>
                  <a:pt x="1" y="5690"/>
                  <a:pt x="595" y="6284"/>
                  <a:pt x="1325" y="6284"/>
                </a:cubicBezTo>
                <a:cubicBezTo>
                  <a:pt x="1714" y="6284"/>
                  <a:pt x="2066" y="6114"/>
                  <a:pt x="2309" y="5845"/>
                </a:cubicBezTo>
                <a:lnTo>
                  <a:pt x="3718" y="6429"/>
                </a:lnTo>
                <a:cubicBezTo>
                  <a:pt x="3616" y="6779"/>
                  <a:pt x="3561" y="7149"/>
                  <a:pt x="3561" y="7532"/>
                </a:cubicBezTo>
                <a:cubicBezTo>
                  <a:pt x="3561" y="7914"/>
                  <a:pt x="3616" y="8284"/>
                  <a:pt x="3718" y="8634"/>
                </a:cubicBezTo>
                <a:lnTo>
                  <a:pt x="2309" y="9219"/>
                </a:lnTo>
                <a:cubicBezTo>
                  <a:pt x="2066" y="8949"/>
                  <a:pt x="1716" y="8780"/>
                  <a:pt x="1325" y="8780"/>
                </a:cubicBezTo>
                <a:cubicBezTo>
                  <a:pt x="594" y="8780"/>
                  <a:pt x="1" y="9374"/>
                  <a:pt x="1" y="10103"/>
                </a:cubicBezTo>
                <a:cubicBezTo>
                  <a:pt x="1" y="10834"/>
                  <a:pt x="595" y="11427"/>
                  <a:pt x="1325" y="11427"/>
                </a:cubicBezTo>
                <a:cubicBezTo>
                  <a:pt x="2054" y="11427"/>
                  <a:pt x="2648" y="10833"/>
                  <a:pt x="2648" y="10103"/>
                </a:cubicBezTo>
                <a:cubicBezTo>
                  <a:pt x="2648" y="10080"/>
                  <a:pt x="2647" y="10057"/>
                  <a:pt x="2647" y="10034"/>
                </a:cubicBezTo>
                <a:lnTo>
                  <a:pt x="4055" y="9450"/>
                </a:lnTo>
                <a:cubicBezTo>
                  <a:pt x="4419" y="10105"/>
                  <a:pt x="4960" y="10646"/>
                  <a:pt x="5614" y="11010"/>
                </a:cubicBezTo>
                <a:lnTo>
                  <a:pt x="5031" y="12417"/>
                </a:lnTo>
                <a:cubicBezTo>
                  <a:pt x="5007" y="12416"/>
                  <a:pt x="4985" y="12416"/>
                  <a:pt x="4961" y="12416"/>
                </a:cubicBezTo>
                <a:cubicBezTo>
                  <a:pt x="4230" y="12416"/>
                  <a:pt x="3637" y="13011"/>
                  <a:pt x="3637" y="13740"/>
                </a:cubicBezTo>
                <a:cubicBezTo>
                  <a:pt x="3637" y="14470"/>
                  <a:pt x="4232" y="15063"/>
                  <a:pt x="4961" y="15063"/>
                </a:cubicBezTo>
                <a:cubicBezTo>
                  <a:pt x="5691" y="15063"/>
                  <a:pt x="6285" y="14470"/>
                  <a:pt x="6285" y="13740"/>
                </a:cubicBezTo>
                <a:cubicBezTo>
                  <a:pt x="6285" y="13351"/>
                  <a:pt x="6116" y="12999"/>
                  <a:pt x="5846" y="12756"/>
                </a:cubicBezTo>
                <a:lnTo>
                  <a:pt x="6431" y="11347"/>
                </a:lnTo>
                <a:cubicBezTo>
                  <a:pt x="6780" y="11449"/>
                  <a:pt x="7151" y="11504"/>
                  <a:pt x="7533" y="11504"/>
                </a:cubicBezTo>
                <a:cubicBezTo>
                  <a:pt x="7915" y="11504"/>
                  <a:pt x="8285" y="11449"/>
                  <a:pt x="8635" y="11347"/>
                </a:cubicBezTo>
                <a:lnTo>
                  <a:pt x="9219" y="12756"/>
                </a:lnTo>
                <a:cubicBezTo>
                  <a:pt x="8951" y="12999"/>
                  <a:pt x="8781" y="13349"/>
                  <a:pt x="8781" y="13740"/>
                </a:cubicBezTo>
                <a:cubicBezTo>
                  <a:pt x="8781" y="14471"/>
                  <a:pt x="9375" y="15063"/>
                  <a:pt x="10105" y="15063"/>
                </a:cubicBezTo>
                <a:cubicBezTo>
                  <a:pt x="10835" y="15063"/>
                  <a:pt x="11428" y="14470"/>
                  <a:pt x="11428" y="13740"/>
                </a:cubicBezTo>
                <a:cubicBezTo>
                  <a:pt x="11428" y="13011"/>
                  <a:pt x="10834" y="12416"/>
                  <a:pt x="10105" y="12416"/>
                </a:cubicBezTo>
                <a:cubicBezTo>
                  <a:pt x="10081" y="12416"/>
                  <a:pt x="10058" y="12416"/>
                  <a:pt x="10035" y="12417"/>
                </a:cubicBezTo>
                <a:lnTo>
                  <a:pt x="9451" y="11010"/>
                </a:lnTo>
                <a:cubicBezTo>
                  <a:pt x="10106" y="10646"/>
                  <a:pt x="10647" y="10105"/>
                  <a:pt x="11010" y="9450"/>
                </a:cubicBezTo>
                <a:lnTo>
                  <a:pt x="12419" y="10034"/>
                </a:lnTo>
                <a:cubicBezTo>
                  <a:pt x="12417" y="10057"/>
                  <a:pt x="12417" y="10080"/>
                  <a:pt x="12417" y="10103"/>
                </a:cubicBezTo>
                <a:cubicBezTo>
                  <a:pt x="12417" y="10834"/>
                  <a:pt x="13012" y="11427"/>
                  <a:pt x="13741" y="11427"/>
                </a:cubicBezTo>
                <a:cubicBezTo>
                  <a:pt x="14470" y="11427"/>
                  <a:pt x="15065" y="10833"/>
                  <a:pt x="15065" y="10103"/>
                </a:cubicBezTo>
                <a:cubicBezTo>
                  <a:pt x="15065" y="9374"/>
                  <a:pt x="14472" y="8780"/>
                  <a:pt x="13741" y="8780"/>
                </a:cubicBezTo>
                <a:cubicBezTo>
                  <a:pt x="13351" y="8780"/>
                  <a:pt x="13000" y="8949"/>
                  <a:pt x="12757" y="9219"/>
                </a:cubicBezTo>
                <a:lnTo>
                  <a:pt x="11349" y="8634"/>
                </a:lnTo>
                <a:cubicBezTo>
                  <a:pt x="11450" y="8284"/>
                  <a:pt x="11504" y="7914"/>
                  <a:pt x="11504" y="7532"/>
                </a:cubicBezTo>
                <a:cubicBezTo>
                  <a:pt x="11504" y="7149"/>
                  <a:pt x="11450" y="6779"/>
                  <a:pt x="11349" y="6429"/>
                </a:cubicBezTo>
                <a:lnTo>
                  <a:pt x="12757" y="5845"/>
                </a:lnTo>
                <a:cubicBezTo>
                  <a:pt x="13000" y="6114"/>
                  <a:pt x="13350" y="6284"/>
                  <a:pt x="13741" y="6284"/>
                </a:cubicBezTo>
                <a:cubicBezTo>
                  <a:pt x="14472" y="6284"/>
                  <a:pt x="15065" y="5690"/>
                  <a:pt x="15065" y="4960"/>
                </a:cubicBezTo>
                <a:cubicBezTo>
                  <a:pt x="15065" y="4231"/>
                  <a:pt x="14470" y="3637"/>
                  <a:pt x="13741" y="3637"/>
                </a:cubicBezTo>
                <a:cubicBezTo>
                  <a:pt x="13012" y="3637"/>
                  <a:pt x="12417" y="4231"/>
                  <a:pt x="12417" y="4960"/>
                </a:cubicBezTo>
                <a:cubicBezTo>
                  <a:pt x="12417" y="4983"/>
                  <a:pt x="12419" y="5007"/>
                  <a:pt x="12419" y="5029"/>
                </a:cubicBezTo>
                <a:lnTo>
                  <a:pt x="11010" y="5614"/>
                </a:lnTo>
                <a:cubicBezTo>
                  <a:pt x="10647" y="4959"/>
                  <a:pt x="10106" y="4417"/>
                  <a:pt x="9451" y="4055"/>
                </a:cubicBezTo>
                <a:lnTo>
                  <a:pt x="10035" y="2646"/>
                </a:lnTo>
                <a:cubicBezTo>
                  <a:pt x="10058" y="2647"/>
                  <a:pt x="10081" y="2647"/>
                  <a:pt x="10105" y="2647"/>
                </a:cubicBezTo>
                <a:cubicBezTo>
                  <a:pt x="10835" y="2647"/>
                  <a:pt x="11428" y="2053"/>
                  <a:pt x="11428" y="1323"/>
                </a:cubicBezTo>
                <a:cubicBezTo>
                  <a:pt x="11428" y="595"/>
                  <a:pt x="10834" y="0"/>
                  <a:pt x="10105" y="0"/>
                </a:cubicBezTo>
                <a:cubicBezTo>
                  <a:pt x="9374" y="0"/>
                  <a:pt x="8781" y="595"/>
                  <a:pt x="8781" y="1323"/>
                </a:cubicBezTo>
                <a:cubicBezTo>
                  <a:pt x="8781" y="1714"/>
                  <a:pt x="8951" y="2064"/>
                  <a:pt x="9219" y="2307"/>
                </a:cubicBezTo>
                <a:lnTo>
                  <a:pt x="8635" y="3716"/>
                </a:lnTo>
                <a:cubicBezTo>
                  <a:pt x="8285" y="3614"/>
                  <a:pt x="7915" y="3561"/>
                  <a:pt x="7533" y="3561"/>
                </a:cubicBezTo>
                <a:cubicBezTo>
                  <a:pt x="7151" y="3561"/>
                  <a:pt x="6780" y="3614"/>
                  <a:pt x="6431" y="3716"/>
                </a:cubicBezTo>
                <a:lnTo>
                  <a:pt x="5846" y="2307"/>
                </a:lnTo>
                <a:cubicBezTo>
                  <a:pt x="6116" y="2064"/>
                  <a:pt x="6285" y="1715"/>
                  <a:pt x="6285" y="1323"/>
                </a:cubicBezTo>
                <a:cubicBezTo>
                  <a:pt x="6285" y="593"/>
                  <a:pt x="5691" y="0"/>
                  <a:pt x="4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4018920" y="3265470"/>
            <a:ext cx="427112" cy="426998"/>
          </a:xfrm>
          <a:custGeom>
            <a:avLst/>
            <a:gdLst/>
            <a:ahLst/>
            <a:cxnLst/>
            <a:rect l="l" t="t" r="r" b="b"/>
            <a:pathLst>
              <a:path w="15067" h="15063" extrusionOk="0">
                <a:moveTo>
                  <a:pt x="2793" y="882"/>
                </a:moveTo>
                <a:cubicBezTo>
                  <a:pt x="3280" y="882"/>
                  <a:pt x="3676" y="1277"/>
                  <a:pt x="3676" y="1764"/>
                </a:cubicBezTo>
                <a:cubicBezTo>
                  <a:pt x="3676" y="2250"/>
                  <a:pt x="3280" y="2647"/>
                  <a:pt x="2793" y="2647"/>
                </a:cubicBezTo>
                <a:cubicBezTo>
                  <a:pt x="2307" y="2647"/>
                  <a:pt x="1911" y="2251"/>
                  <a:pt x="1911" y="1764"/>
                </a:cubicBezTo>
                <a:cubicBezTo>
                  <a:pt x="1909" y="1278"/>
                  <a:pt x="2305" y="882"/>
                  <a:pt x="2793" y="882"/>
                </a:cubicBezTo>
                <a:close/>
                <a:moveTo>
                  <a:pt x="12267" y="882"/>
                </a:moveTo>
                <a:cubicBezTo>
                  <a:pt x="12754" y="882"/>
                  <a:pt x="13150" y="1277"/>
                  <a:pt x="13150" y="1764"/>
                </a:cubicBezTo>
                <a:cubicBezTo>
                  <a:pt x="13150" y="2250"/>
                  <a:pt x="12754" y="2647"/>
                  <a:pt x="12267" y="2647"/>
                </a:cubicBezTo>
                <a:cubicBezTo>
                  <a:pt x="11781" y="2647"/>
                  <a:pt x="11385" y="2251"/>
                  <a:pt x="11385" y="1764"/>
                </a:cubicBezTo>
                <a:cubicBezTo>
                  <a:pt x="11383" y="1278"/>
                  <a:pt x="11780" y="882"/>
                  <a:pt x="12267" y="882"/>
                </a:cubicBezTo>
                <a:close/>
                <a:moveTo>
                  <a:pt x="3381" y="3530"/>
                </a:moveTo>
                <a:cubicBezTo>
                  <a:pt x="4111" y="3530"/>
                  <a:pt x="4705" y="4125"/>
                  <a:pt x="4705" y="4854"/>
                </a:cubicBezTo>
                <a:lnTo>
                  <a:pt x="4705" y="5295"/>
                </a:lnTo>
                <a:lnTo>
                  <a:pt x="880" y="5295"/>
                </a:lnTo>
                <a:lnTo>
                  <a:pt x="880" y="4854"/>
                </a:lnTo>
                <a:cubicBezTo>
                  <a:pt x="880" y="4124"/>
                  <a:pt x="1475" y="3530"/>
                  <a:pt x="2204" y="3530"/>
                </a:cubicBezTo>
                <a:close/>
                <a:moveTo>
                  <a:pt x="12856" y="3530"/>
                </a:moveTo>
                <a:cubicBezTo>
                  <a:pt x="13587" y="3530"/>
                  <a:pt x="14179" y="4125"/>
                  <a:pt x="14179" y="4854"/>
                </a:cubicBezTo>
                <a:lnTo>
                  <a:pt x="14179" y="5295"/>
                </a:lnTo>
                <a:lnTo>
                  <a:pt x="10355" y="5295"/>
                </a:lnTo>
                <a:lnTo>
                  <a:pt x="10355" y="4854"/>
                </a:lnTo>
                <a:cubicBezTo>
                  <a:pt x="10355" y="4124"/>
                  <a:pt x="10949" y="3530"/>
                  <a:pt x="11679" y="3530"/>
                </a:cubicBezTo>
                <a:close/>
                <a:moveTo>
                  <a:pt x="9915" y="3530"/>
                </a:moveTo>
                <a:cubicBezTo>
                  <a:pt x="9637" y="3899"/>
                  <a:pt x="9472" y="4357"/>
                  <a:pt x="9472" y="4853"/>
                </a:cubicBezTo>
                <a:lnTo>
                  <a:pt x="9472" y="5736"/>
                </a:lnTo>
                <a:cubicBezTo>
                  <a:pt x="9472" y="5979"/>
                  <a:pt x="9671" y="6178"/>
                  <a:pt x="9914" y="6178"/>
                </a:cubicBezTo>
                <a:lnTo>
                  <a:pt x="11827" y="6178"/>
                </a:lnTo>
                <a:lnTo>
                  <a:pt x="11827" y="7090"/>
                </a:lnTo>
                <a:lnTo>
                  <a:pt x="9087" y="7090"/>
                </a:lnTo>
                <a:cubicBezTo>
                  <a:pt x="8935" y="6551"/>
                  <a:pt x="8510" y="6127"/>
                  <a:pt x="7973" y="5974"/>
                </a:cubicBezTo>
                <a:lnTo>
                  <a:pt x="7973" y="3530"/>
                </a:lnTo>
                <a:close/>
                <a:moveTo>
                  <a:pt x="7089" y="3532"/>
                </a:moveTo>
                <a:lnTo>
                  <a:pt x="7089" y="5976"/>
                </a:lnTo>
                <a:cubicBezTo>
                  <a:pt x="6550" y="6128"/>
                  <a:pt x="6126" y="6554"/>
                  <a:pt x="5973" y="7091"/>
                </a:cubicBezTo>
                <a:lnTo>
                  <a:pt x="3235" y="7091"/>
                </a:lnTo>
                <a:lnTo>
                  <a:pt x="3235" y="6179"/>
                </a:lnTo>
                <a:lnTo>
                  <a:pt x="5148" y="6179"/>
                </a:lnTo>
                <a:cubicBezTo>
                  <a:pt x="5391" y="6179"/>
                  <a:pt x="5588" y="5981"/>
                  <a:pt x="5588" y="5737"/>
                </a:cubicBezTo>
                <a:lnTo>
                  <a:pt x="5588" y="4855"/>
                </a:lnTo>
                <a:cubicBezTo>
                  <a:pt x="5588" y="4358"/>
                  <a:pt x="5424" y="3900"/>
                  <a:pt x="5146" y="3532"/>
                </a:cubicBezTo>
                <a:close/>
                <a:moveTo>
                  <a:pt x="7530" y="6795"/>
                </a:moveTo>
                <a:cubicBezTo>
                  <a:pt x="7935" y="6795"/>
                  <a:pt x="8266" y="7126"/>
                  <a:pt x="8266" y="7531"/>
                </a:cubicBezTo>
                <a:cubicBezTo>
                  <a:pt x="8266" y="7936"/>
                  <a:pt x="7935" y="8267"/>
                  <a:pt x="7530" y="8267"/>
                </a:cubicBezTo>
                <a:cubicBezTo>
                  <a:pt x="7125" y="8267"/>
                  <a:pt x="6794" y="7938"/>
                  <a:pt x="6794" y="7531"/>
                </a:cubicBezTo>
                <a:cubicBezTo>
                  <a:pt x="6794" y="7126"/>
                  <a:pt x="7125" y="6795"/>
                  <a:pt x="7530" y="6795"/>
                </a:cubicBezTo>
                <a:close/>
                <a:moveTo>
                  <a:pt x="11825" y="7972"/>
                </a:moveTo>
                <a:lnTo>
                  <a:pt x="11825" y="8939"/>
                </a:lnTo>
                <a:cubicBezTo>
                  <a:pt x="11065" y="9137"/>
                  <a:pt x="10501" y="9828"/>
                  <a:pt x="10501" y="10649"/>
                </a:cubicBezTo>
                <a:cubicBezTo>
                  <a:pt x="10501" y="10971"/>
                  <a:pt x="10588" y="11272"/>
                  <a:pt x="10739" y="11531"/>
                </a:cubicBezTo>
                <a:lnTo>
                  <a:pt x="7971" y="11531"/>
                </a:lnTo>
                <a:lnTo>
                  <a:pt x="7971" y="9087"/>
                </a:lnTo>
                <a:cubicBezTo>
                  <a:pt x="8509" y="8935"/>
                  <a:pt x="8933" y="8510"/>
                  <a:pt x="9086" y="7972"/>
                </a:cubicBezTo>
                <a:close/>
                <a:moveTo>
                  <a:pt x="2793" y="9769"/>
                </a:moveTo>
                <a:cubicBezTo>
                  <a:pt x="3280" y="9769"/>
                  <a:pt x="3676" y="10165"/>
                  <a:pt x="3676" y="10650"/>
                </a:cubicBezTo>
                <a:cubicBezTo>
                  <a:pt x="3676" y="11137"/>
                  <a:pt x="3280" y="11533"/>
                  <a:pt x="2793" y="11533"/>
                </a:cubicBezTo>
                <a:cubicBezTo>
                  <a:pt x="2307" y="11533"/>
                  <a:pt x="1911" y="11137"/>
                  <a:pt x="1911" y="10650"/>
                </a:cubicBezTo>
                <a:cubicBezTo>
                  <a:pt x="1909" y="10163"/>
                  <a:pt x="2305" y="9769"/>
                  <a:pt x="2793" y="9769"/>
                </a:cubicBezTo>
                <a:close/>
                <a:moveTo>
                  <a:pt x="5973" y="7974"/>
                </a:moveTo>
                <a:cubicBezTo>
                  <a:pt x="6126" y="8511"/>
                  <a:pt x="6550" y="8936"/>
                  <a:pt x="7089" y="9089"/>
                </a:cubicBezTo>
                <a:lnTo>
                  <a:pt x="7089" y="11533"/>
                </a:lnTo>
                <a:lnTo>
                  <a:pt x="4320" y="11533"/>
                </a:lnTo>
                <a:cubicBezTo>
                  <a:pt x="4471" y="11273"/>
                  <a:pt x="4558" y="10972"/>
                  <a:pt x="4558" y="10650"/>
                </a:cubicBezTo>
                <a:cubicBezTo>
                  <a:pt x="4558" y="9830"/>
                  <a:pt x="3995" y="9138"/>
                  <a:pt x="3235" y="8941"/>
                </a:cubicBezTo>
                <a:lnTo>
                  <a:pt x="3235" y="7974"/>
                </a:lnTo>
                <a:close/>
                <a:moveTo>
                  <a:pt x="12267" y="9767"/>
                </a:moveTo>
                <a:cubicBezTo>
                  <a:pt x="12754" y="9767"/>
                  <a:pt x="13150" y="10163"/>
                  <a:pt x="13150" y="10650"/>
                </a:cubicBezTo>
                <a:cubicBezTo>
                  <a:pt x="13150" y="11136"/>
                  <a:pt x="12754" y="11533"/>
                  <a:pt x="12267" y="11533"/>
                </a:cubicBezTo>
                <a:cubicBezTo>
                  <a:pt x="11781" y="11533"/>
                  <a:pt x="11385" y="11137"/>
                  <a:pt x="11385" y="10650"/>
                </a:cubicBezTo>
                <a:cubicBezTo>
                  <a:pt x="11385" y="10165"/>
                  <a:pt x="11781" y="9767"/>
                  <a:pt x="12267" y="9767"/>
                </a:cubicBezTo>
                <a:close/>
                <a:moveTo>
                  <a:pt x="3381" y="12415"/>
                </a:moveTo>
                <a:cubicBezTo>
                  <a:pt x="4111" y="12415"/>
                  <a:pt x="4705" y="13010"/>
                  <a:pt x="4705" y="13739"/>
                </a:cubicBezTo>
                <a:lnTo>
                  <a:pt x="4705" y="14180"/>
                </a:lnTo>
                <a:lnTo>
                  <a:pt x="880" y="14180"/>
                </a:lnTo>
                <a:lnTo>
                  <a:pt x="880" y="13739"/>
                </a:lnTo>
                <a:cubicBezTo>
                  <a:pt x="880" y="13008"/>
                  <a:pt x="1475" y="12415"/>
                  <a:pt x="2204" y="12415"/>
                </a:cubicBezTo>
                <a:close/>
                <a:moveTo>
                  <a:pt x="12856" y="12415"/>
                </a:moveTo>
                <a:cubicBezTo>
                  <a:pt x="13587" y="12415"/>
                  <a:pt x="14179" y="13010"/>
                  <a:pt x="14179" y="13739"/>
                </a:cubicBezTo>
                <a:lnTo>
                  <a:pt x="14179" y="14180"/>
                </a:lnTo>
                <a:lnTo>
                  <a:pt x="10355" y="14180"/>
                </a:lnTo>
                <a:lnTo>
                  <a:pt x="10355" y="13739"/>
                </a:lnTo>
                <a:cubicBezTo>
                  <a:pt x="10355" y="13008"/>
                  <a:pt x="10949" y="12415"/>
                  <a:pt x="11679" y="12415"/>
                </a:cubicBezTo>
                <a:close/>
                <a:moveTo>
                  <a:pt x="2794" y="0"/>
                </a:moveTo>
                <a:cubicBezTo>
                  <a:pt x="1822" y="0"/>
                  <a:pt x="1029" y="792"/>
                  <a:pt x="1029" y="1765"/>
                </a:cubicBezTo>
                <a:cubicBezTo>
                  <a:pt x="1029" y="2156"/>
                  <a:pt x="1158" y="2519"/>
                  <a:pt x="1374" y="2812"/>
                </a:cubicBezTo>
                <a:cubicBezTo>
                  <a:pt x="569" y="3141"/>
                  <a:pt x="0" y="3931"/>
                  <a:pt x="0" y="4854"/>
                </a:cubicBezTo>
                <a:lnTo>
                  <a:pt x="0" y="5736"/>
                </a:lnTo>
                <a:cubicBezTo>
                  <a:pt x="0" y="5979"/>
                  <a:pt x="199" y="6178"/>
                  <a:pt x="441" y="6178"/>
                </a:cubicBezTo>
                <a:lnTo>
                  <a:pt x="2355" y="6178"/>
                </a:lnTo>
                <a:lnTo>
                  <a:pt x="2355" y="8941"/>
                </a:lnTo>
                <a:cubicBezTo>
                  <a:pt x="1594" y="9138"/>
                  <a:pt x="1030" y="9830"/>
                  <a:pt x="1030" y="10650"/>
                </a:cubicBezTo>
                <a:cubicBezTo>
                  <a:pt x="1030" y="11042"/>
                  <a:pt x="1159" y="11405"/>
                  <a:pt x="1375" y="11696"/>
                </a:cubicBezTo>
                <a:cubicBezTo>
                  <a:pt x="570" y="12025"/>
                  <a:pt x="1" y="12817"/>
                  <a:pt x="1" y="13739"/>
                </a:cubicBezTo>
                <a:lnTo>
                  <a:pt x="1" y="14622"/>
                </a:lnTo>
                <a:cubicBezTo>
                  <a:pt x="1" y="14865"/>
                  <a:pt x="200" y="15062"/>
                  <a:pt x="443" y="15062"/>
                </a:cubicBezTo>
                <a:lnTo>
                  <a:pt x="5151" y="15062"/>
                </a:lnTo>
                <a:cubicBezTo>
                  <a:pt x="5394" y="15062"/>
                  <a:pt x="5592" y="14865"/>
                  <a:pt x="5592" y="14622"/>
                </a:cubicBezTo>
                <a:lnTo>
                  <a:pt x="5592" y="13739"/>
                </a:lnTo>
                <a:cubicBezTo>
                  <a:pt x="5592" y="13243"/>
                  <a:pt x="5428" y="12785"/>
                  <a:pt x="5150" y="12415"/>
                </a:cubicBezTo>
                <a:lnTo>
                  <a:pt x="9919" y="12415"/>
                </a:lnTo>
                <a:cubicBezTo>
                  <a:pt x="9641" y="12785"/>
                  <a:pt x="9476" y="13243"/>
                  <a:pt x="9476" y="13739"/>
                </a:cubicBezTo>
                <a:lnTo>
                  <a:pt x="9476" y="14622"/>
                </a:lnTo>
                <a:cubicBezTo>
                  <a:pt x="9476" y="14865"/>
                  <a:pt x="9674" y="15062"/>
                  <a:pt x="9917" y="15062"/>
                </a:cubicBezTo>
                <a:lnTo>
                  <a:pt x="14625" y="15062"/>
                </a:lnTo>
                <a:cubicBezTo>
                  <a:pt x="14869" y="15062"/>
                  <a:pt x="15066" y="14865"/>
                  <a:pt x="15066" y="14622"/>
                </a:cubicBezTo>
                <a:lnTo>
                  <a:pt x="15066" y="13739"/>
                </a:lnTo>
                <a:cubicBezTo>
                  <a:pt x="15066" y="12817"/>
                  <a:pt x="14498" y="12025"/>
                  <a:pt x="13693" y="11696"/>
                </a:cubicBezTo>
                <a:cubicBezTo>
                  <a:pt x="13909" y="11403"/>
                  <a:pt x="14037" y="11042"/>
                  <a:pt x="14037" y="10650"/>
                </a:cubicBezTo>
                <a:cubicBezTo>
                  <a:pt x="14037" y="9830"/>
                  <a:pt x="13474" y="9138"/>
                  <a:pt x="12714" y="8941"/>
                </a:cubicBezTo>
                <a:lnTo>
                  <a:pt x="12714" y="6178"/>
                </a:lnTo>
                <a:lnTo>
                  <a:pt x="14621" y="6178"/>
                </a:lnTo>
                <a:cubicBezTo>
                  <a:pt x="14864" y="6178"/>
                  <a:pt x="15061" y="5979"/>
                  <a:pt x="15061" y="5736"/>
                </a:cubicBezTo>
                <a:lnTo>
                  <a:pt x="15061" y="4854"/>
                </a:lnTo>
                <a:cubicBezTo>
                  <a:pt x="15061" y="3931"/>
                  <a:pt x="14493" y="3141"/>
                  <a:pt x="13687" y="2812"/>
                </a:cubicBezTo>
                <a:cubicBezTo>
                  <a:pt x="13904" y="2518"/>
                  <a:pt x="14032" y="2156"/>
                  <a:pt x="14032" y="1765"/>
                </a:cubicBezTo>
                <a:cubicBezTo>
                  <a:pt x="14032" y="791"/>
                  <a:pt x="13240" y="0"/>
                  <a:pt x="12267" y="0"/>
                </a:cubicBezTo>
                <a:cubicBezTo>
                  <a:pt x="11295" y="0"/>
                  <a:pt x="10502" y="792"/>
                  <a:pt x="10502" y="1765"/>
                </a:cubicBezTo>
                <a:cubicBezTo>
                  <a:pt x="10502" y="2087"/>
                  <a:pt x="10589" y="2388"/>
                  <a:pt x="10740" y="2648"/>
                </a:cubicBezTo>
                <a:lnTo>
                  <a:pt x="4321" y="2648"/>
                </a:lnTo>
                <a:cubicBezTo>
                  <a:pt x="4472" y="2388"/>
                  <a:pt x="4559" y="2087"/>
                  <a:pt x="4559" y="1765"/>
                </a:cubicBezTo>
                <a:cubicBezTo>
                  <a:pt x="4559" y="791"/>
                  <a:pt x="3767"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3" name="Google Shape;1873;p55"/>
          <p:cNvGrpSpPr/>
          <p:nvPr/>
        </p:nvGrpSpPr>
        <p:grpSpPr>
          <a:xfrm>
            <a:off x="4692268" y="3265413"/>
            <a:ext cx="427168" cy="427112"/>
            <a:chOff x="4866753" y="3341613"/>
            <a:chExt cx="427168" cy="427112"/>
          </a:xfrm>
        </p:grpSpPr>
        <p:sp>
          <p:nvSpPr>
            <p:cNvPr id="1874" name="Google Shape;1874;p55"/>
            <p:cNvSpPr/>
            <p:nvPr/>
          </p:nvSpPr>
          <p:spPr>
            <a:xfrm>
              <a:off x="4866753" y="3341613"/>
              <a:ext cx="427168" cy="427112"/>
            </a:xfrm>
            <a:custGeom>
              <a:avLst/>
              <a:gdLst/>
              <a:ahLst/>
              <a:cxnLst/>
              <a:rect l="l" t="t" r="r" b="b"/>
              <a:pathLst>
                <a:path w="15069" h="15067" extrusionOk="0">
                  <a:moveTo>
                    <a:pt x="7534" y="961"/>
                  </a:moveTo>
                  <a:cubicBezTo>
                    <a:pt x="8163" y="1382"/>
                    <a:pt x="8639" y="1987"/>
                    <a:pt x="8907" y="2680"/>
                  </a:cubicBezTo>
                  <a:cubicBezTo>
                    <a:pt x="8481" y="2852"/>
                    <a:pt x="8012" y="2943"/>
                    <a:pt x="7534" y="2943"/>
                  </a:cubicBezTo>
                  <a:cubicBezTo>
                    <a:pt x="7055" y="2943"/>
                    <a:pt x="6587" y="2852"/>
                    <a:pt x="6161" y="2680"/>
                  </a:cubicBezTo>
                  <a:cubicBezTo>
                    <a:pt x="6429" y="1987"/>
                    <a:pt x="6905" y="1383"/>
                    <a:pt x="7534" y="961"/>
                  </a:cubicBezTo>
                  <a:close/>
                  <a:moveTo>
                    <a:pt x="9124" y="3542"/>
                  </a:moveTo>
                  <a:cubicBezTo>
                    <a:pt x="9142" y="3690"/>
                    <a:pt x="9153" y="3841"/>
                    <a:pt x="9153" y="3992"/>
                  </a:cubicBezTo>
                  <a:lnTo>
                    <a:pt x="9153" y="7652"/>
                  </a:lnTo>
                  <a:lnTo>
                    <a:pt x="5916" y="7652"/>
                  </a:lnTo>
                  <a:lnTo>
                    <a:pt x="5916" y="3992"/>
                  </a:lnTo>
                  <a:cubicBezTo>
                    <a:pt x="5916" y="3840"/>
                    <a:pt x="5924" y="3690"/>
                    <a:pt x="5944" y="3542"/>
                  </a:cubicBezTo>
                  <a:cubicBezTo>
                    <a:pt x="6444" y="3730"/>
                    <a:pt x="6984" y="3827"/>
                    <a:pt x="7534" y="3827"/>
                  </a:cubicBezTo>
                  <a:cubicBezTo>
                    <a:pt x="8084" y="3827"/>
                    <a:pt x="8625" y="3730"/>
                    <a:pt x="9124" y="3542"/>
                  </a:cubicBezTo>
                  <a:close/>
                  <a:moveTo>
                    <a:pt x="5033" y="6645"/>
                  </a:moveTo>
                  <a:lnTo>
                    <a:pt x="5033" y="7774"/>
                  </a:lnTo>
                  <a:lnTo>
                    <a:pt x="4150" y="8068"/>
                  </a:lnTo>
                  <a:lnTo>
                    <a:pt x="4150" y="7468"/>
                  </a:lnTo>
                  <a:cubicBezTo>
                    <a:pt x="4150" y="7152"/>
                    <a:pt x="4353" y="6870"/>
                    <a:pt x="4653" y="6772"/>
                  </a:cubicBezTo>
                  <a:lnTo>
                    <a:pt x="5033" y="6645"/>
                  </a:lnTo>
                  <a:close/>
                  <a:moveTo>
                    <a:pt x="10035" y="6645"/>
                  </a:moveTo>
                  <a:lnTo>
                    <a:pt x="10414" y="6772"/>
                  </a:lnTo>
                  <a:cubicBezTo>
                    <a:pt x="10715" y="6871"/>
                    <a:pt x="10918" y="7152"/>
                    <a:pt x="10918" y="7468"/>
                  </a:cubicBezTo>
                  <a:lnTo>
                    <a:pt x="10918" y="8068"/>
                  </a:lnTo>
                  <a:lnTo>
                    <a:pt x="10035" y="7774"/>
                  </a:lnTo>
                  <a:lnTo>
                    <a:pt x="10035" y="6645"/>
                  </a:lnTo>
                  <a:close/>
                  <a:moveTo>
                    <a:pt x="14037" y="3824"/>
                  </a:moveTo>
                  <a:lnTo>
                    <a:pt x="14037" y="3825"/>
                  </a:lnTo>
                  <a:cubicBezTo>
                    <a:pt x="14118" y="3825"/>
                    <a:pt x="14183" y="3891"/>
                    <a:pt x="14183" y="3972"/>
                  </a:cubicBezTo>
                  <a:lnTo>
                    <a:pt x="14183" y="10004"/>
                  </a:lnTo>
                  <a:lnTo>
                    <a:pt x="8857" y="10004"/>
                  </a:lnTo>
                  <a:lnTo>
                    <a:pt x="8857" y="8532"/>
                  </a:lnTo>
                  <a:lnTo>
                    <a:pt x="9521" y="8532"/>
                  </a:lnTo>
                  <a:lnTo>
                    <a:pt x="11219" y="9099"/>
                  </a:lnTo>
                  <a:cubicBezTo>
                    <a:pt x="11266" y="9114"/>
                    <a:pt x="11314" y="9122"/>
                    <a:pt x="11360" y="9122"/>
                  </a:cubicBezTo>
                  <a:cubicBezTo>
                    <a:pt x="11595" y="9122"/>
                    <a:pt x="11801" y="8932"/>
                    <a:pt x="11801" y="8681"/>
                  </a:cubicBezTo>
                  <a:lnTo>
                    <a:pt x="11801" y="7468"/>
                  </a:lnTo>
                  <a:cubicBezTo>
                    <a:pt x="11801" y="6772"/>
                    <a:pt x="11356" y="6154"/>
                    <a:pt x="10694" y="5934"/>
                  </a:cubicBezTo>
                  <a:lnTo>
                    <a:pt x="10036" y="5714"/>
                  </a:lnTo>
                  <a:lnTo>
                    <a:pt x="10036" y="3990"/>
                  </a:lnTo>
                  <a:cubicBezTo>
                    <a:pt x="10036" y="3935"/>
                    <a:pt x="10035" y="3880"/>
                    <a:pt x="10033" y="3824"/>
                  </a:cubicBezTo>
                  <a:close/>
                  <a:moveTo>
                    <a:pt x="5036" y="3825"/>
                  </a:moveTo>
                  <a:cubicBezTo>
                    <a:pt x="5033" y="3881"/>
                    <a:pt x="5032" y="3936"/>
                    <a:pt x="5032" y="3992"/>
                  </a:cubicBezTo>
                  <a:lnTo>
                    <a:pt x="5032" y="5716"/>
                  </a:lnTo>
                  <a:lnTo>
                    <a:pt x="4373" y="5935"/>
                  </a:lnTo>
                  <a:cubicBezTo>
                    <a:pt x="3711" y="6155"/>
                    <a:pt x="3267" y="6773"/>
                    <a:pt x="3267" y="7470"/>
                  </a:cubicBezTo>
                  <a:lnTo>
                    <a:pt x="3267" y="8682"/>
                  </a:lnTo>
                  <a:cubicBezTo>
                    <a:pt x="3267" y="8933"/>
                    <a:pt x="3472" y="9123"/>
                    <a:pt x="3706" y="9123"/>
                  </a:cubicBezTo>
                  <a:cubicBezTo>
                    <a:pt x="3753" y="9123"/>
                    <a:pt x="3801" y="9116"/>
                    <a:pt x="3849" y="9100"/>
                  </a:cubicBezTo>
                  <a:lnTo>
                    <a:pt x="5547" y="8534"/>
                  </a:lnTo>
                  <a:lnTo>
                    <a:pt x="6210" y="8534"/>
                  </a:lnTo>
                  <a:lnTo>
                    <a:pt x="6210" y="10005"/>
                  </a:lnTo>
                  <a:lnTo>
                    <a:pt x="885" y="10005"/>
                  </a:lnTo>
                  <a:lnTo>
                    <a:pt x="885" y="3973"/>
                  </a:lnTo>
                  <a:cubicBezTo>
                    <a:pt x="885" y="3892"/>
                    <a:pt x="950" y="3825"/>
                    <a:pt x="1031" y="3825"/>
                  </a:cubicBezTo>
                  <a:close/>
                  <a:moveTo>
                    <a:pt x="7975" y="8534"/>
                  </a:moveTo>
                  <a:lnTo>
                    <a:pt x="7975" y="10005"/>
                  </a:lnTo>
                  <a:lnTo>
                    <a:pt x="7092" y="10005"/>
                  </a:lnTo>
                  <a:lnTo>
                    <a:pt x="7092" y="8534"/>
                  </a:lnTo>
                  <a:close/>
                  <a:moveTo>
                    <a:pt x="14183" y="10888"/>
                  </a:moveTo>
                  <a:lnTo>
                    <a:pt x="14183" y="11624"/>
                  </a:lnTo>
                  <a:cubicBezTo>
                    <a:pt x="14183" y="11705"/>
                    <a:pt x="14118" y="11770"/>
                    <a:pt x="14037" y="11770"/>
                  </a:cubicBezTo>
                  <a:lnTo>
                    <a:pt x="1031" y="11770"/>
                  </a:lnTo>
                  <a:cubicBezTo>
                    <a:pt x="950" y="11770"/>
                    <a:pt x="885" y="11705"/>
                    <a:pt x="885" y="11624"/>
                  </a:cubicBezTo>
                  <a:lnTo>
                    <a:pt x="885" y="10888"/>
                  </a:lnTo>
                  <a:close/>
                  <a:moveTo>
                    <a:pt x="8953" y="12653"/>
                  </a:moveTo>
                  <a:lnTo>
                    <a:pt x="9326" y="14182"/>
                  </a:lnTo>
                  <a:lnTo>
                    <a:pt x="5742" y="14182"/>
                  </a:lnTo>
                  <a:lnTo>
                    <a:pt x="6115" y="12653"/>
                  </a:lnTo>
                  <a:close/>
                  <a:moveTo>
                    <a:pt x="7534" y="1"/>
                  </a:moveTo>
                  <a:cubicBezTo>
                    <a:pt x="7458" y="1"/>
                    <a:pt x="7383" y="20"/>
                    <a:pt x="7316" y="59"/>
                  </a:cubicBezTo>
                  <a:cubicBezTo>
                    <a:pt x="6218" y="686"/>
                    <a:pt x="5445" y="1740"/>
                    <a:pt x="5157" y="2943"/>
                  </a:cubicBezTo>
                  <a:lnTo>
                    <a:pt x="1031" y="2943"/>
                  </a:lnTo>
                  <a:cubicBezTo>
                    <a:pt x="464" y="2943"/>
                    <a:pt x="1" y="3405"/>
                    <a:pt x="1" y="3973"/>
                  </a:cubicBezTo>
                  <a:lnTo>
                    <a:pt x="1" y="11624"/>
                  </a:lnTo>
                  <a:cubicBezTo>
                    <a:pt x="1" y="12191"/>
                    <a:pt x="463" y="12654"/>
                    <a:pt x="1031" y="12654"/>
                  </a:cubicBezTo>
                  <a:lnTo>
                    <a:pt x="5207" y="12654"/>
                  </a:lnTo>
                  <a:lnTo>
                    <a:pt x="4833" y="14183"/>
                  </a:lnTo>
                  <a:lnTo>
                    <a:pt x="4004" y="14183"/>
                  </a:lnTo>
                  <a:cubicBezTo>
                    <a:pt x="3761" y="14183"/>
                    <a:pt x="3562" y="14382"/>
                    <a:pt x="3562" y="14625"/>
                  </a:cubicBezTo>
                  <a:cubicBezTo>
                    <a:pt x="3562" y="14868"/>
                    <a:pt x="3761" y="15066"/>
                    <a:pt x="4004" y="15066"/>
                  </a:cubicBezTo>
                  <a:lnTo>
                    <a:pt x="11065" y="15066"/>
                  </a:lnTo>
                  <a:cubicBezTo>
                    <a:pt x="11309" y="15066"/>
                    <a:pt x="11506" y="14868"/>
                    <a:pt x="11506" y="14625"/>
                  </a:cubicBezTo>
                  <a:cubicBezTo>
                    <a:pt x="11506" y="14382"/>
                    <a:pt x="11309" y="14183"/>
                    <a:pt x="11065" y="14183"/>
                  </a:cubicBezTo>
                  <a:lnTo>
                    <a:pt x="10235" y="14183"/>
                  </a:lnTo>
                  <a:lnTo>
                    <a:pt x="9863" y="12654"/>
                  </a:lnTo>
                  <a:lnTo>
                    <a:pt x="14038" y="12654"/>
                  </a:lnTo>
                  <a:cubicBezTo>
                    <a:pt x="14605" y="12654"/>
                    <a:pt x="15068" y="12192"/>
                    <a:pt x="15068" y="11624"/>
                  </a:cubicBezTo>
                  <a:lnTo>
                    <a:pt x="15068" y="3973"/>
                  </a:lnTo>
                  <a:cubicBezTo>
                    <a:pt x="15066" y="3405"/>
                    <a:pt x="14604" y="2943"/>
                    <a:pt x="14037" y="2943"/>
                  </a:cubicBezTo>
                  <a:lnTo>
                    <a:pt x="9911" y="2943"/>
                  </a:lnTo>
                  <a:cubicBezTo>
                    <a:pt x="9624" y="1740"/>
                    <a:pt x="8850" y="686"/>
                    <a:pt x="7753" y="59"/>
                  </a:cubicBezTo>
                  <a:cubicBezTo>
                    <a:pt x="7685" y="20"/>
                    <a:pt x="7609" y="1"/>
                    <a:pt x="7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5067794" y="3483407"/>
              <a:ext cx="25059" cy="50062"/>
            </a:xfrm>
            <a:custGeom>
              <a:avLst/>
              <a:gdLst/>
              <a:ahLst/>
              <a:cxnLst/>
              <a:rect l="l" t="t" r="r" b="b"/>
              <a:pathLst>
                <a:path w="884" h="1766" extrusionOk="0">
                  <a:moveTo>
                    <a:pt x="442" y="1"/>
                  </a:moveTo>
                  <a:cubicBezTo>
                    <a:pt x="199" y="1"/>
                    <a:pt x="0" y="199"/>
                    <a:pt x="0" y="442"/>
                  </a:cubicBezTo>
                  <a:lnTo>
                    <a:pt x="0" y="1324"/>
                  </a:lnTo>
                  <a:cubicBezTo>
                    <a:pt x="0" y="1568"/>
                    <a:pt x="199" y="1766"/>
                    <a:pt x="442" y="1766"/>
                  </a:cubicBezTo>
                  <a:cubicBezTo>
                    <a:pt x="685" y="1766"/>
                    <a:pt x="883" y="1568"/>
                    <a:pt x="883" y="1324"/>
                  </a:cubicBezTo>
                  <a:lnTo>
                    <a:pt x="883" y="442"/>
                  </a:lnTo>
                  <a:cubicBezTo>
                    <a:pt x="883" y="199"/>
                    <a:pt x="685"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6" name="Google Shape;1876;p55"/>
          <p:cNvSpPr/>
          <p:nvPr/>
        </p:nvSpPr>
        <p:spPr>
          <a:xfrm>
            <a:off x="5353365" y="3265441"/>
            <a:ext cx="427055" cy="427083"/>
          </a:xfrm>
          <a:custGeom>
            <a:avLst/>
            <a:gdLst/>
            <a:ahLst/>
            <a:cxnLst/>
            <a:rect l="l" t="t" r="r" b="b"/>
            <a:pathLst>
              <a:path w="15065" h="15066" extrusionOk="0">
                <a:moveTo>
                  <a:pt x="7532" y="2720"/>
                </a:moveTo>
                <a:lnTo>
                  <a:pt x="9302" y="3505"/>
                </a:lnTo>
                <a:cubicBezTo>
                  <a:pt x="9337" y="3521"/>
                  <a:pt x="9370" y="3539"/>
                  <a:pt x="9402" y="3560"/>
                </a:cubicBezTo>
                <a:lnTo>
                  <a:pt x="5661" y="3560"/>
                </a:lnTo>
                <a:cubicBezTo>
                  <a:pt x="5694" y="3539"/>
                  <a:pt x="5727" y="3521"/>
                  <a:pt x="5762" y="3505"/>
                </a:cubicBezTo>
                <a:lnTo>
                  <a:pt x="7532" y="2720"/>
                </a:lnTo>
                <a:close/>
                <a:moveTo>
                  <a:pt x="13740" y="3854"/>
                </a:moveTo>
                <a:cubicBezTo>
                  <a:pt x="13984" y="3854"/>
                  <a:pt x="14181" y="4053"/>
                  <a:pt x="14181" y="4296"/>
                </a:cubicBezTo>
                <a:cubicBezTo>
                  <a:pt x="14181" y="4538"/>
                  <a:pt x="13984" y="4737"/>
                  <a:pt x="13740" y="4737"/>
                </a:cubicBezTo>
                <a:cubicBezTo>
                  <a:pt x="13497" y="4737"/>
                  <a:pt x="13299" y="4538"/>
                  <a:pt x="13299" y="4296"/>
                </a:cubicBezTo>
                <a:cubicBezTo>
                  <a:pt x="13299" y="4053"/>
                  <a:pt x="13497" y="3854"/>
                  <a:pt x="13740" y="3854"/>
                </a:cubicBezTo>
                <a:close/>
                <a:moveTo>
                  <a:pt x="9739" y="4443"/>
                </a:moveTo>
                <a:lnTo>
                  <a:pt x="9739" y="5326"/>
                </a:lnTo>
                <a:lnTo>
                  <a:pt x="5325" y="5326"/>
                </a:lnTo>
                <a:lnTo>
                  <a:pt x="5325" y="4443"/>
                </a:lnTo>
                <a:close/>
                <a:moveTo>
                  <a:pt x="9402" y="6209"/>
                </a:moveTo>
                <a:cubicBezTo>
                  <a:pt x="9370" y="6229"/>
                  <a:pt x="9337" y="6247"/>
                  <a:pt x="9302" y="6262"/>
                </a:cubicBezTo>
                <a:lnTo>
                  <a:pt x="7532" y="7049"/>
                </a:lnTo>
                <a:lnTo>
                  <a:pt x="5762" y="6262"/>
                </a:lnTo>
                <a:cubicBezTo>
                  <a:pt x="5727" y="6247"/>
                  <a:pt x="5694" y="6229"/>
                  <a:pt x="5661" y="6209"/>
                </a:cubicBezTo>
                <a:close/>
                <a:moveTo>
                  <a:pt x="7532" y="8016"/>
                </a:moveTo>
                <a:lnTo>
                  <a:pt x="9302" y="8802"/>
                </a:lnTo>
                <a:cubicBezTo>
                  <a:pt x="9337" y="8818"/>
                  <a:pt x="9370" y="8836"/>
                  <a:pt x="9402" y="8856"/>
                </a:cubicBezTo>
                <a:lnTo>
                  <a:pt x="5661" y="8856"/>
                </a:lnTo>
                <a:cubicBezTo>
                  <a:pt x="5694" y="8835"/>
                  <a:pt x="5727" y="8818"/>
                  <a:pt x="5762" y="8802"/>
                </a:cubicBezTo>
                <a:lnTo>
                  <a:pt x="7532" y="8016"/>
                </a:lnTo>
                <a:close/>
                <a:moveTo>
                  <a:pt x="9739" y="9740"/>
                </a:moveTo>
                <a:lnTo>
                  <a:pt x="9739" y="10622"/>
                </a:lnTo>
                <a:lnTo>
                  <a:pt x="5325" y="10622"/>
                </a:lnTo>
                <a:lnTo>
                  <a:pt x="5325" y="9740"/>
                </a:lnTo>
                <a:close/>
                <a:moveTo>
                  <a:pt x="1323" y="10327"/>
                </a:moveTo>
                <a:cubicBezTo>
                  <a:pt x="1567" y="10327"/>
                  <a:pt x="1765" y="10526"/>
                  <a:pt x="1765" y="10769"/>
                </a:cubicBezTo>
                <a:cubicBezTo>
                  <a:pt x="1765" y="11012"/>
                  <a:pt x="1567" y="11210"/>
                  <a:pt x="1323" y="11210"/>
                </a:cubicBezTo>
                <a:cubicBezTo>
                  <a:pt x="1081" y="11210"/>
                  <a:pt x="883" y="11012"/>
                  <a:pt x="883" y="10769"/>
                </a:cubicBezTo>
                <a:cubicBezTo>
                  <a:pt x="883" y="10526"/>
                  <a:pt x="1081" y="10327"/>
                  <a:pt x="1323" y="10327"/>
                </a:cubicBezTo>
                <a:close/>
                <a:moveTo>
                  <a:pt x="9402" y="11506"/>
                </a:moveTo>
                <a:cubicBezTo>
                  <a:pt x="9370" y="11526"/>
                  <a:pt x="9336" y="11544"/>
                  <a:pt x="9302" y="11560"/>
                </a:cubicBezTo>
                <a:lnTo>
                  <a:pt x="7532" y="12345"/>
                </a:lnTo>
                <a:lnTo>
                  <a:pt x="5762" y="11560"/>
                </a:lnTo>
                <a:cubicBezTo>
                  <a:pt x="5727" y="11544"/>
                  <a:pt x="5694" y="11526"/>
                  <a:pt x="5661" y="11506"/>
                </a:cubicBezTo>
                <a:close/>
                <a:moveTo>
                  <a:pt x="4886" y="0"/>
                </a:moveTo>
                <a:cubicBezTo>
                  <a:pt x="4642" y="0"/>
                  <a:pt x="4445" y="198"/>
                  <a:pt x="4445" y="442"/>
                </a:cubicBezTo>
                <a:cubicBezTo>
                  <a:pt x="4445" y="990"/>
                  <a:pt x="4769" y="1489"/>
                  <a:pt x="5272" y="1714"/>
                </a:cubicBezTo>
                <a:lnTo>
                  <a:pt x="6447" y="2235"/>
                </a:lnTo>
                <a:lnTo>
                  <a:pt x="5406" y="2698"/>
                </a:lnTo>
                <a:cubicBezTo>
                  <a:pt x="4821" y="2959"/>
                  <a:pt x="4445" y="3539"/>
                  <a:pt x="4445" y="4178"/>
                </a:cubicBezTo>
                <a:lnTo>
                  <a:pt x="4445" y="5590"/>
                </a:lnTo>
                <a:cubicBezTo>
                  <a:pt x="4445" y="6230"/>
                  <a:pt x="4821" y="6810"/>
                  <a:pt x="5406" y="7070"/>
                </a:cubicBezTo>
                <a:lnTo>
                  <a:pt x="6447" y="7533"/>
                </a:lnTo>
                <a:lnTo>
                  <a:pt x="5406" y="7996"/>
                </a:lnTo>
                <a:cubicBezTo>
                  <a:pt x="5020" y="8168"/>
                  <a:pt x="4724" y="8480"/>
                  <a:pt x="4567" y="8857"/>
                </a:cubicBezTo>
                <a:lnTo>
                  <a:pt x="3090" y="8857"/>
                </a:lnTo>
                <a:cubicBezTo>
                  <a:pt x="2988" y="8857"/>
                  <a:pt x="2887" y="8893"/>
                  <a:pt x="2807" y="8960"/>
                </a:cubicBezTo>
                <a:lnTo>
                  <a:pt x="2001" y="9633"/>
                </a:lnTo>
                <a:cubicBezTo>
                  <a:pt x="1802" y="9514"/>
                  <a:pt x="1570" y="9446"/>
                  <a:pt x="1323" y="9446"/>
                </a:cubicBezTo>
                <a:cubicBezTo>
                  <a:pt x="593" y="9446"/>
                  <a:pt x="0" y="10040"/>
                  <a:pt x="0" y="10770"/>
                </a:cubicBezTo>
                <a:cubicBezTo>
                  <a:pt x="0" y="11499"/>
                  <a:pt x="595" y="12093"/>
                  <a:pt x="1323" y="12093"/>
                </a:cubicBezTo>
                <a:cubicBezTo>
                  <a:pt x="2054" y="12093"/>
                  <a:pt x="2647" y="11499"/>
                  <a:pt x="2647" y="10770"/>
                </a:cubicBezTo>
                <a:cubicBezTo>
                  <a:pt x="2647" y="10607"/>
                  <a:pt x="2618" y="10453"/>
                  <a:pt x="2566" y="10309"/>
                </a:cubicBezTo>
                <a:lnTo>
                  <a:pt x="3248" y="9740"/>
                </a:lnTo>
                <a:lnTo>
                  <a:pt x="4442" y="9740"/>
                </a:lnTo>
                <a:lnTo>
                  <a:pt x="4442" y="10887"/>
                </a:lnTo>
                <a:cubicBezTo>
                  <a:pt x="4442" y="11526"/>
                  <a:pt x="4818" y="12107"/>
                  <a:pt x="5403" y="12366"/>
                </a:cubicBezTo>
                <a:lnTo>
                  <a:pt x="6445" y="12829"/>
                </a:lnTo>
                <a:lnTo>
                  <a:pt x="5269" y="13352"/>
                </a:lnTo>
                <a:cubicBezTo>
                  <a:pt x="4768" y="13575"/>
                  <a:pt x="4442" y="14074"/>
                  <a:pt x="4442" y="14624"/>
                </a:cubicBezTo>
                <a:cubicBezTo>
                  <a:pt x="4442" y="14867"/>
                  <a:pt x="4640" y="15065"/>
                  <a:pt x="4883" y="15065"/>
                </a:cubicBezTo>
                <a:cubicBezTo>
                  <a:pt x="5126" y="15065"/>
                  <a:pt x="5325" y="14867"/>
                  <a:pt x="5325" y="14624"/>
                </a:cubicBezTo>
                <a:cubicBezTo>
                  <a:pt x="5325" y="14423"/>
                  <a:pt x="5443" y="14240"/>
                  <a:pt x="5627" y="14158"/>
                </a:cubicBezTo>
                <a:lnTo>
                  <a:pt x="7531" y="13312"/>
                </a:lnTo>
                <a:lnTo>
                  <a:pt x="9435" y="14158"/>
                </a:lnTo>
                <a:cubicBezTo>
                  <a:pt x="9618" y="14239"/>
                  <a:pt x="9737" y="14423"/>
                  <a:pt x="9737" y="14624"/>
                </a:cubicBezTo>
                <a:cubicBezTo>
                  <a:pt x="9737" y="14867"/>
                  <a:pt x="9935" y="15065"/>
                  <a:pt x="10178" y="15065"/>
                </a:cubicBezTo>
                <a:cubicBezTo>
                  <a:pt x="10421" y="15065"/>
                  <a:pt x="10620" y="14867"/>
                  <a:pt x="10620" y="14624"/>
                </a:cubicBezTo>
                <a:cubicBezTo>
                  <a:pt x="10620" y="14074"/>
                  <a:pt x="10295" y="13575"/>
                  <a:pt x="9792" y="13352"/>
                </a:cubicBezTo>
                <a:lnTo>
                  <a:pt x="8616" y="12829"/>
                </a:lnTo>
                <a:lnTo>
                  <a:pt x="9658" y="12366"/>
                </a:lnTo>
                <a:cubicBezTo>
                  <a:pt x="10242" y="12107"/>
                  <a:pt x="10620" y="11526"/>
                  <a:pt x="10620" y="10887"/>
                </a:cubicBezTo>
                <a:lnTo>
                  <a:pt x="10620" y="9474"/>
                </a:lnTo>
                <a:cubicBezTo>
                  <a:pt x="10620" y="8835"/>
                  <a:pt x="10243" y="8255"/>
                  <a:pt x="9658" y="7995"/>
                </a:cubicBezTo>
                <a:lnTo>
                  <a:pt x="8616" y="7532"/>
                </a:lnTo>
                <a:lnTo>
                  <a:pt x="9658" y="7069"/>
                </a:lnTo>
                <a:cubicBezTo>
                  <a:pt x="10044" y="6896"/>
                  <a:pt x="10340" y="6585"/>
                  <a:pt x="10497" y="6208"/>
                </a:cubicBezTo>
                <a:lnTo>
                  <a:pt x="11974" y="6208"/>
                </a:lnTo>
                <a:cubicBezTo>
                  <a:pt x="12077" y="6208"/>
                  <a:pt x="12177" y="6172"/>
                  <a:pt x="12257" y="6105"/>
                </a:cubicBezTo>
                <a:lnTo>
                  <a:pt x="13064" y="5433"/>
                </a:lnTo>
                <a:cubicBezTo>
                  <a:pt x="13261" y="5551"/>
                  <a:pt x="13493" y="5619"/>
                  <a:pt x="13740" y="5619"/>
                </a:cubicBezTo>
                <a:cubicBezTo>
                  <a:pt x="14471" y="5619"/>
                  <a:pt x="15064" y="5024"/>
                  <a:pt x="15064" y="4296"/>
                </a:cubicBezTo>
                <a:cubicBezTo>
                  <a:pt x="15064" y="3566"/>
                  <a:pt x="14470" y="2971"/>
                  <a:pt x="13740" y="2971"/>
                </a:cubicBezTo>
                <a:cubicBezTo>
                  <a:pt x="13009" y="2971"/>
                  <a:pt x="12416" y="3566"/>
                  <a:pt x="12416" y="4296"/>
                </a:cubicBezTo>
                <a:cubicBezTo>
                  <a:pt x="12416" y="4457"/>
                  <a:pt x="12446" y="4612"/>
                  <a:pt x="12499" y="4756"/>
                </a:cubicBezTo>
                <a:lnTo>
                  <a:pt x="11815" y="5326"/>
                </a:lnTo>
                <a:lnTo>
                  <a:pt x="10622" y="5326"/>
                </a:lnTo>
                <a:lnTo>
                  <a:pt x="10622" y="4178"/>
                </a:lnTo>
                <a:cubicBezTo>
                  <a:pt x="10622" y="3539"/>
                  <a:pt x="10245" y="2959"/>
                  <a:pt x="9661" y="2698"/>
                </a:cubicBezTo>
                <a:lnTo>
                  <a:pt x="8619" y="2235"/>
                </a:lnTo>
                <a:lnTo>
                  <a:pt x="9795" y="1714"/>
                </a:lnTo>
                <a:cubicBezTo>
                  <a:pt x="10296" y="1489"/>
                  <a:pt x="10622" y="990"/>
                  <a:pt x="10622" y="442"/>
                </a:cubicBezTo>
                <a:cubicBezTo>
                  <a:pt x="10622" y="198"/>
                  <a:pt x="10424" y="0"/>
                  <a:pt x="10181" y="0"/>
                </a:cubicBezTo>
                <a:cubicBezTo>
                  <a:pt x="9937" y="0"/>
                  <a:pt x="9740" y="198"/>
                  <a:pt x="9740" y="442"/>
                </a:cubicBezTo>
                <a:cubicBezTo>
                  <a:pt x="9740" y="642"/>
                  <a:pt x="9621" y="824"/>
                  <a:pt x="9437" y="907"/>
                </a:cubicBezTo>
                <a:lnTo>
                  <a:pt x="7533" y="1754"/>
                </a:lnTo>
                <a:lnTo>
                  <a:pt x="5629" y="907"/>
                </a:lnTo>
                <a:cubicBezTo>
                  <a:pt x="5445" y="825"/>
                  <a:pt x="5327" y="642"/>
                  <a:pt x="5327" y="442"/>
                </a:cubicBezTo>
                <a:cubicBezTo>
                  <a:pt x="5327" y="198"/>
                  <a:pt x="5129" y="0"/>
                  <a:pt x="4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7" name="Google Shape;1877;p55"/>
          <p:cNvGrpSpPr/>
          <p:nvPr/>
        </p:nvGrpSpPr>
        <p:grpSpPr>
          <a:xfrm>
            <a:off x="6028777" y="3265441"/>
            <a:ext cx="427027" cy="427083"/>
            <a:chOff x="5914477" y="3341641"/>
            <a:chExt cx="427027" cy="427083"/>
          </a:xfrm>
        </p:grpSpPr>
        <p:sp>
          <p:nvSpPr>
            <p:cNvPr id="1878" name="Google Shape;1878;p55"/>
            <p:cNvSpPr/>
            <p:nvPr/>
          </p:nvSpPr>
          <p:spPr>
            <a:xfrm>
              <a:off x="5964510" y="3643571"/>
              <a:ext cx="75064" cy="75064"/>
            </a:xfrm>
            <a:custGeom>
              <a:avLst/>
              <a:gdLst/>
              <a:ahLst/>
              <a:cxnLst/>
              <a:rect l="l" t="t" r="r" b="b"/>
              <a:pathLst>
                <a:path w="2648" h="2648" extrusionOk="0">
                  <a:moveTo>
                    <a:pt x="1324" y="883"/>
                  </a:moveTo>
                  <a:cubicBezTo>
                    <a:pt x="1567" y="883"/>
                    <a:pt x="1766" y="1081"/>
                    <a:pt x="1766" y="1324"/>
                  </a:cubicBezTo>
                  <a:cubicBezTo>
                    <a:pt x="1766" y="1568"/>
                    <a:pt x="1567" y="1765"/>
                    <a:pt x="1324" y="1765"/>
                  </a:cubicBezTo>
                  <a:cubicBezTo>
                    <a:pt x="1081" y="1765"/>
                    <a:pt x="883" y="1568"/>
                    <a:pt x="883" y="1324"/>
                  </a:cubicBezTo>
                  <a:cubicBezTo>
                    <a:pt x="883" y="1081"/>
                    <a:pt x="1081" y="883"/>
                    <a:pt x="1324" y="883"/>
                  </a:cubicBezTo>
                  <a:close/>
                  <a:moveTo>
                    <a:pt x="1324" y="0"/>
                  </a:moveTo>
                  <a:cubicBezTo>
                    <a:pt x="593" y="0"/>
                    <a:pt x="1" y="595"/>
                    <a:pt x="1" y="1324"/>
                  </a:cubicBezTo>
                  <a:cubicBezTo>
                    <a:pt x="1" y="2055"/>
                    <a:pt x="594" y="2647"/>
                    <a:pt x="1324" y="2647"/>
                  </a:cubicBezTo>
                  <a:cubicBezTo>
                    <a:pt x="2055" y="2647"/>
                    <a:pt x="2648" y="2054"/>
                    <a:pt x="2648" y="1324"/>
                  </a:cubicBezTo>
                  <a:cubicBezTo>
                    <a:pt x="2648" y="593"/>
                    <a:pt x="2054"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5914477" y="3341641"/>
              <a:ext cx="427027" cy="427083"/>
            </a:xfrm>
            <a:custGeom>
              <a:avLst/>
              <a:gdLst/>
              <a:ahLst/>
              <a:cxnLst/>
              <a:rect l="l" t="t" r="r" b="b"/>
              <a:pathLst>
                <a:path w="15064" h="15066" extrusionOk="0">
                  <a:moveTo>
                    <a:pt x="7531" y="883"/>
                  </a:moveTo>
                  <a:cubicBezTo>
                    <a:pt x="9023" y="883"/>
                    <a:pt x="10246" y="2057"/>
                    <a:pt x="10323" y="3531"/>
                  </a:cubicBezTo>
                  <a:lnTo>
                    <a:pt x="9438" y="3531"/>
                  </a:lnTo>
                  <a:cubicBezTo>
                    <a:pt x="9362" y="2544"/>
                    <a:pt x="8536" y="1766"/>
                    <a:pt x="7531" y="1766"/>
                  </a:cubicBezTo>
                  <a:cubicBezTo>
                    <a:pt x="6476" y="1766"/>
                    <a:pt x="5619" y="2624"/>
                    <a:pt x="5619" y="3679"/>
                  </a:cubicBezTo>
                  <a:lnTo>
                    <a:pt x="5619" y="5297"/>
                  </a:lnTo>
                  <a:lnTo>
                    <a:pt x="4736" y="5297"/>
                  </a:lnTo>
                  <a:lnTo>
                    <a:pt x="4736" y="3679"/>
                  </a:lnTo>
                  <a:cubicBezTo>
                    <a:pt x="4736" y="2136"/>
                    <a:pt x="5990" y="883"/>
                    <a:pt x="7531" y="883"/>
                  </a:cubicBezTo>
                  <a:close/>
                  <a:moveTo>
                    <a:pt x="7531" y="8533"/>
                  </a:moveTo>
                  <a:cubicBezTo>
                    <a:pt x="7774" y="8533"/>
                    <a:pt x="7972" y="8731"/>
                    <a:pt x="7972" y="8974"/>
                  </a:cubicBezTo>
                  <a:lnTo>
                    <a:pt x="7972" y="10651"/>
                  </a:lnTo>
                  <a:lnTo>
                    <a:pt x="7090" y="10651"/>
                  </a:lnTo>
                  <a:lnTo>
                    <a:pt x="7090" y="8974"/>
                  </a:lnTo>
                  <a:cubicBezTo>
                    <a:pt x="7090" y="8731"/>
                    <a:pt x="7288" y="8533"/>
                    <a:pt x="7531" y="8533"/>
                  </a:cubicBezTo>
                  <a:close/>
                  <a:moveTo>
                    <a:pt x="10767" y="6179"/>
                  </a:moveTo>
                  <a:cubicBezTo>
                    <a:pt x="11011" y="6179"/>
                    <a:pt x="11209" y="6376"/>
                    <a:pt x="11209" y="6620"/>
                  </a:cubicBezTo>
                  <a:lnTo>
                    <a:pt x="11209" y="10651"/>
                  </a:lnTo>
                  <a:lnTo>
                    <a:pt x="8855" y="10651"/>
                  </a:lnTo>
                  <a:lnTo>
                    <a:pt x="8855" y="8974"/>
                  </a:lnTo>
                  <a:cubicBezTo>
                    <a:pt x="8855" y="8243"/>
                    <a:pt x="8260" y="7651"/>
                    <a:pt x="7531" y="7651"/>
                  </a:cubicBezTo>
                  <a:cubicBezTo>
                    <a:pt x="6802" y="7651"/>
                    <a:pt x="6207" y="8244"/>
                    <a:pt x="6207" y="8974"/>
                  </a:cubicBezTo>
                  <a:lnTo>
                    <a:pt x="6207" y="10651"/>
                  </a:lnTo>
                  <a:lnTo>
                    <a:pt x="5877" y="10651"/>
                  </a:lnTo>
                  <a:cubicBezTo>
                    <a:pt x="5481" y="9818"/>
                    <a:pt x="4732" y="9210"/>
                    <a:pt x="3854" y="8983"/>
                  </a:cubicBezTo>
                  <a:lnTo>
                    <a:pt x="3854" y="6621"/>
                  </a:lnTo>
                  <a:cubicBezTo>
                    <a:pt x="3854" y="6376"/>
                    <a:pt x="4051" y="6179"/>
                    <a:pt x="4294" y="6179"/>
                  </a:cubicBezTo>
                  <a:close/>
                  <a:moveTo>
                    <a:pt x="12710" y="13299"/>
                  </a:moveTo>
                  <a:lnTo>
                    <a:pt x="12710" y="14181"/>
                  </a:lnTo>
                  <a:lnTo>
                    <a:pt x="11239" y="14181"/>
                  </a:lnTo>
                  <a:lnTo>
                    <a:pt x="11239" y="13299"/>
                  </a:lnTo>
                  <a:close/>
                  <a:moveTo>
                    <a:pt x="3090" y="9771"/>
                  </a:moveTo>
                  <a:cubicBezTo>
                    <a:pt x="4021" y="9771"/>
                    <a:pt x="4857" y="10362"/>
                    <a:pt x="5168" y="11242"/>
                  </a:cubicBezTo>
                  <a:cubicBezTo>
                    <a:pt x="5231" y="11418"/>
                    <a:pt x="5397" y="11537"/>
                    <a:pt x="5584" y="11537"/>
                  </a:cubicBezTo>
                  <a:lnTo>
                    <a:pt x="13741" y="11537"/>
                  </a:lnTo>
                  <a:cubicBezTo>
                    <a:pt x="13983" y="11537"/>
                    <a:pt x="14182" y="11734"/>
                    <a:pt x="14182" y="11978"/>
                  </a:cubicBezTo>
                  <a:cubicBezTo>
                    <a:pt x="14182" y="12221"/>
                    <a:pt x="13983" y="12416"/>
                    <a:pt x="13741" y="12416"/>
                  </a:cubicBezTo>
                  <a:lnTo>
                    <a:pt x="5584" y="12416"/>
                  </a:lnTo>
                  <a:cubicBezTo>
                    <a:pt x="5397" y="12416"/>
                    <a:pt x="5230" y="12535"/>
                    <a:pt x="5168" y="12711"/>
                  </a:cubicBezTo>
                  <a:cubicBezTo>
                    <a:pt x="4857" y="13591"/>
                    <a:pt x="4021" y="14182"/>
                    <a:pt x="3090" y="14182"/>
                  </a:cubicBezTo>
                  <a:cubicBezTo>
                    <a:pt x="1874" y="14182"/>
                    <a:pt x="885" y="13192"/>
                    <a:pt x="885" y="11976"/>
                  </a:cubicBezTo>
                  <a:cubicBezTo>
                    <a:pt x="885" y="10760"/>
                    <a:pt x="1875" y="9771"/>
                    <a:pt x="3090" y="9771"/>
                  </a:cubicBezTo>
                  <a:close/>
                  <a:moveTo>
                    <a:pt x="7533" y="0"/>
                  </a:moveTo>
                  <a:cubicBezTo>
                    <a:pt x="5504" y="0"/>
                    <a:pt x="3855" y="1651"/>
                    <a:pt x="3855" y="3678"/>
                  </a:cubicBezTo>
                  <a:lnTo>
                    <a:pt x="3855" y="5372"/>
                  </a:lnTo>
                  <a:cubicBezTo>
                    <a:pt x="3341" y="5555"/>
                    <a:pt x="2972" y="6045"/>
                    <a:pt x="2972" y="6620"/>
                  </a:cubicBezTo>
                  <a:lnTo>
                    <a:pt x="2972" y="8888"/>
                  </a:lnTo>
                  <a:cubicBezTo>
                    <a:pt x="1323" y="8949"/>
                    <a:pt x="1" y="10311"/>
                    <a:pt x="1" y="11975"/>
                  </a:cubicBezTo>
                  <a:cubicBezTo>
                    <a:pt x="1" y="13678"/>
                    <a:pt x="1386" y="15065"/>
                    <a:pt x="3090" y="15065"/>
                  </a:cubicBezTo>
                  <a:cubicBezTo>
                    <a:pt x="4288" y="15065"/>
                    <a:pt x="5373" y="14368"/>
                    <a:pt x="5879" y="13300"/>
                  </a:cubicBezTo>
                  <a:lnTo>
                    <a:pt x="8592" y="13300"/>
                  </a:lnTo>
                  <a:lnTo>
                    <a:pt x="8592" y="14624"/>
                  </a:lnTo>
                  <a:cubicBezTo>
                    <a:pt x="8592" y="14867"/>
                    <a:pt x="8790" y="15065"/>
                    <a:pt x="9033" y="15065"/>
                  </a:cubicBezTo>
                  <a:cubicBezTo>
                    <a:pt x="9276" y="15065"/>
                    <a:pt x="9475" y="14867"/>
                    <a:pt x="9475" y="14624"/>
                  </a:cubicBezTo>
                  <a:lnTo>
                    <a:pt x="9475" y="13300"/>
                  </a:lnTo>
                  <a:lnTo>
                    <a:pt x="10357" y="13300"/>
                  </a:lnTo>
                  <a:lnTo>
                    <a:pt x="10357" y="14624"/>
                  </a:lnTo>
                  <a:cubicBezTo>
                    <a:pt x="10357" y="14867"/>
                    <a:pt x="10555" y="15065"/>
                    <a:pt x="10798" y="15065"/>
                  </a:cubicBezTo>
                  <a:lnTo>
                    <a:pt x="13153" y="15065"/>
                  </a:lnTo>
                  <a:cubicBezTo>
                    <a:pt x="13396" y="15065"/>
                    <a:pt x="13593" y="14867"/>
                    <a:pt x="13593" y="14624"/>
                  </a:cubicBezTo>
                  <a:lnTo>
                    <a:pt x="13593" y="13300"/>
                  </a:lnTo>
                  <a:lnTo>
                    <a:pt x="13741" y="13300"/>
                  </a:lnTo>
                  <a:cubicBezTo>
                    <a:pt x="14471" y="13300"/>
                    <a:pt x="15064" y="12706"/>
                    <a:pt x="15064" y="11977"/>
                  </a:cubicBezTo>
                  <a:cubicBezTo>
                    <a:pt x="15064" y="11244"/>
                    <a:pt x="14470" y="10651"/>
                    <a:pt x="13741" y="10651"/>
                  </a:cubicBezTo>
                  <a:lnTo>
                    <a:pt x="12093" y="10651"/>
                  </a:lnTo>
                  <a:lnTo>
                    <a:pt x="12093" y="6620"/>
                  </a:lnTo>
                  <a:cubicBezTo>
                    <a:pt x="12093" y="5890"/>
                    <a:pt x="11498" y="5296"/>
                    <a:pt x="10769" y="5296"/>
                  </a:cubicBezTo>
                  <a:lnTo>
                    <a:pt x="6502" y="5296"/>
                  </a:lnTo>
                  <a:lnTo>
                    <a:pt x="6502" y="3678"/>
                  </a:lnTo>
                  <a:cubicBezTo>
                    <a:pt x="6502" y="3111"/>
                    <a:pt x="6964" y="2648"/>
                    <a:pt x="7533" y="2648"/>
                  </a:cubicBezTo>
                  <a:cubicBezTo>
                    <a:pt x="8101" y="2648"/>
                    <a:pt x="8563" y="3109"/>
                    <a:pt x="8563" y="3678"/>
                  </a:cubicBezTo>
                  <a:lnTo>
                    <a:pt x="8563" y="3972"/>
                  </a:lnTo>
                  <a:cubicBezTo>
                    <a:pt x="8563" y="4215"/>
                    <a:pt x="8761" y="4414"/>
                    <a:pt x="9003" y="4414"/>
                  </a:cubicBezTo>
                  <a:lnTo>
                    <a:pt x="10769" y="4414"/>
                  </a:lnTo>
                  <a:cubicBezTo>
                    <a:pt x="11012" y="4414"/>
                    <a:pt x="11210" y="4215"/>
                    <a:pt x="11210" y="3972"/>
                  </a:cubicBezTo>
                  <a:lnTo>
                    <a:pt x="11210" y="3678"/>
                  </a:lnTo>
                  <a:cubicBezTo>
                    <a:pt x="11210" y="1651"/>
                    <a:pt x="9560" y="0"/>
                    <a:pt x="7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5"/>
          <p:cNvGrpSpPr/>
          <p:nvPr/>
        </p:nvGrpSpPr>
        <p:grpSpPr>
          <a:xfrm>
            <a:off x="6702429" y="3265441"/>
            <a:ext cx="427083" cy="427083"/>
            <a:chOff x="6492879" y="3341641"/>
            <a:chExt cx="427083" cy="427083"/>
          </a:xfrm>
        </p:grpSpPr>
        <p:sp>
          <p:nvSpPr>
            <p:cNvPr id="1881" name="Google Shape;1881;p55"/>
            <p:cNvSpPr/>
            <p:nvPr/>
          </p:nvSpPr>
          <p:spPr>
            <a:xfrm>
              <a:off x="6560403" y="3341641"/>
              <a:ext cx="292008" cy="427083"/>
            </a:xfrm>
            <a:custGeom>
              <a:avLst/>
              <a:gdLst/>
              <a:ahLst/>
              <a:cxnLst/>
              <a:rect l="l" t="t" r="r" b="b"/>
              <a:pathLst>
                <a:path w="10301" h="15066" extrusionOk="0">
                  <a:moveTo>
                    <a:pt x="5150" y="883"/>
                  </a:moveTo>
                  <a:cubicBezTo>
                    <a:pt x="7054" y="883"/>
                    <a:pt x="8671" y="2136"/>
                    <a:pt x="9217" y="3862"/>
                  </a:cubicBezTo>
                  <a:cubicBezTo>
                    <a:pt x="8306" y="3054"/>
                    <a:pt x="6839" y="2059"/>
                    <a:pt x="5150" y="2059"/>
                  </a:cubicBezTo>
                  <a:cubicBezTo>
                    <a:pt x="3463" y="2059"/>
                    <a:pt x="1995" y="3053"/>
                    <a:pt x="1082" y="3862"/>
                  </a:cubicBezTo>
                  <a:cubicBezTo>
                    <a:pt x="1629" y="2136"/>
                    <a:pt x="3246" y="883"/>
                    <a:pt x="5150" y="883"/>
                  </a:cubicBezTo>
                  <a:close/>
                  <a:moveTo>
                    <a:pt x="2266" y="4046"/>
                  </a:moveTo>
                  <a:lnTo>
                    <a:pt x="2266" y="4046"/>
                  </a:lnTo>
                  <a:cubicBezTo>
                    <a:pt x="2135" y="4389"/>
                    <a:pt x="2062" y="4761"/>
                    <a:pt x="2062" y="5150"/>
                  </a:cubicBezTo>
                  <a:cubicBezTo>
                    <a:pt x="2062" y="5538"/>
                    <a:pt x="2134" y="5910"/>
                    <a:pt x="2266" y="6253"/>
                  </a:cubicBezTo>
                  <a:cubicBezTo>
                    <a:pt x="1713" y="5845"/>
                    <a:pt x="1282" y="5418"/>
                    <a:pt x="1031" y="5150"/>
                  </a:cubicBezTo>
                  <a:cubicBezTo>
                    <a:pt x="1282" y="4881"/>
                    <a:pt x="1713" y="4452"/>
                    <a:pt x="2266" y="4046"/>
                  </a:cubicBezTo>
                  <a:close/>
                  <a:moveTo>
                    <a:pt x="8036" y="4046"/>
                  </a:moveTo>
                  <a:cubicBezTo>
                    <a:pt x="8590" y="4454"/>
                    <a:pt x="9021" y="4882"/>
                    <a:pt x="9272" y="5151"/>
                  </a:cubicBezTo>
                  <a:cubicBezTo>
                    <a:pt x="9021" y="5419"/>
                    <a:pt x="8589" y="5849"/>
                    <a:pt x="8034" y="6257"/>
                  </a:cubicBezTo>
                  <a:cubicBezTo>
                    <a:pt x="8167" y="5913"/>
                    <a:pt x="8240" y="5540"/>
                    <a:pt x="8240" y="5150"/>
                  </a:cubicBezTo>
                  <a:cubicBezTo>
                    <a:pt x="8240" y="4761"/>
                    <a:pt x="8167" y="4388"/>
                    <a:pt x="8036" y="4046"/>
                  </a:cubicBezTo>
                  <a:close/>
                  <a:moveTo>
                    <a:pt x="5150" y="2943"/>
                  </a:moveTo>
                  <a:cubicBezTo>
                    <a:pt x="6366" y="2943"/>
                    <a:pt x="7357" y="3934"/>
                    <a:pt x="7357" y="5150"/>
                  </a:cubicBezTo>
                  <a:cubicBezTo>
                    <a:pt x="7357" y="6366"/>
                    <a:pt x="6366" y="7356"/>
                    <a:pt x="5150" y="7356"/>
                  </a:cubicBezTo>
                  <a:cubicBezTo>
                    <a:pt x="3935" y="7356"/>
                    <a:pt x="2944" y="6365"/>
                    <a:pt x="2944" y="5150"/>
                  </a:cubicBezTo>
                  <a:cubicBezTo>
                    <a:pt x="2944" y="3932"/>
                    <a:pt x="3935" y="2943"/>
                    <a:pt x="5150" y="2943"/>
                  </a:cubicBezTo>
                  <a:close/>
                  <a:moveTo>
                    <a:pt x="1086" y="6438"/>
                  </a:moveTo>
                  <a:cubicBezTo>
                    <a:pt x="2000" y="7246"/>
                    <a:pt x="3465" y="8239"/>
                    <a:pt x="5152" y="8239"/>
                  </a:cubicBezTo>
                  <a:cubicBezTo>
                    <a:pt x="6840" y="8239"/>
                    <a:pt x="8306" y="7246"/>
                    <a:pt x="9219" y="6438"/>
                  </a:cubicBezTo>
                  <a:lnTo>
                    <a:pt x="9219" y="6438"/>
                  </a:lnTo>
                  <a:cubicBezTo>
                    <a:pt x="8986" y="7164"/>
                    <a:pt x="8562" y="7824"/>
                    <a:pt x="7979" y="8340"/>
                  </a:cubicBezTo>
                  <a:cubicBezTo>
                    <a:pt x="7321" y="8923"/>
                    <a:pt x="6904" y="9726"/>
                    <a:pt x="6797" y="10593"/>
                  </a:cubicBezTo>
                  <a:lnTo>
                    <a:pt x="3506" y="10593"/>
                  </a:lnTo>
                  <a:cubicBezTo>
                    <a:pt x="3400" y="9725"/>
                    <a:pt x="2981" y="8923"/>
                    <a:pt x="2324" y="8340"/>
                  </a:cubicBezTo>
                  <a:cubicBezTo>
                    <a:pt x="1741" y="7824"/>
                    <a:pt x="1317" y="7164"/>
                    <a:pt x="1086" y="6438"/>
                  </a:cubicBezTo>
                  <a:close/>
                  <a:moveTo>
                    <a:pt x="6770" y="11475"/>
                  </a:moveTo>
                  <a:lnTo>
                    <a:pt x="6770" y="12270"/>
                  </a:lnTo>
                  <a:lnTo>
                    <a:pt x="6768" y="12270"/>
                  </a:lnTo>
                  <a:cubicBezTo>
                    <a:pt x="6768" y="12351"/>
                    <a:pt x="6703" y="12416"/>
                    <a:pt x="6622" y="12416"/>
                  </a:cubicBezTo>
                  <a:lnTo>
                    <a:pt x="3680" y="12416"/>
                  </a:lnTo>
                  <a:cubicBezTo>
                    <a:pt x="3598" y="12416"/>
                    <a:pt x="3534" y="12351"/>
                    <a:pt x="3534" y="12270"/>
                  </a:cubicBezTo>
                  <a:lnTo>
                    <a:pt x="3534" y="11475"/>
                  </a:lnTo>
                  <a:close/>
                  <a:moveTo>
                    <a:pt x="6180" y="13299"/>
                  </a:moveTo>
                  <a:lnTo>
                    <a:pt x="6180" y="13740"/>
                  </a:lnTo>
                  <a:cubicBezTo>
                    <a:pt x="6180" y="13983"/>
                    <a:pt x="5983" y="14181"/>
                    <a:pt x="5739" y="14181"/>
                  </a:cubicBezTo>
                  <a:lnTo>
                    <a:pt x="4563" y="14181"/>
                  </a:lnTo>
                  <a:cubicBezTo>
                    <a:pt x="4319" y="14181"/>
                    <a:pt x="4121" y="13983"/>
                    <a:pt x="4121" y="13740"/>
                  </a:cubicBezTo>
                  <a:lnTo>
                    <a:pt x="4121" y="13299"/>
                  </a:lnTo>
                  <a:close/>
                  <a:moveTo>
                    <a:pt x="5150" y="0"/>
                  </a:moveTo>
                  <a:cubicBezTo>
                    <a:pt x="2311" y="0"/>
                    <a:pt x="1" y="2310"/>
                    <a:pt x="1" y="5150"/>
                  </a:cubicBezTo>
                  <a:cubicBezTo>
                    <a:pt x="1" y="6621"/>
                    <a:pt x="633" y="8024"/>
                    <a:pt x="1736" y="9001"/>
                  </a:cubicBezTo>
                  <a:cubicBezTo>
                    <a:pt x="2316" y="9514"/>
                    <a:pt x="2649" y="10255"/>
                    <a:pt x="2649" y="11034"/>
                  </a:cubicBezTo>
                  <a:lnTo>
                    <a:pt x="2649" y="12271"/>
                  </a:lnTo>
                  <a:cubicBezTo>
                    <a:pt x="2649" y="12681"/>
                    <a:pt x="2888" y="13035"/>
                    <a:pt x="3236" y="13201"/>
                  </a:cubicBezTo>
                  <a:lnTo>
                    <a:pt x="3236" y="13741"/>
                  </a:lnTo>
                  <a:cubicBezTo>
                    <a:pt x="3236" y="14472"/>
                    <a:pt x="3830" y="15065"/>
                    <a:pt x="4560" y="15065"/>
                  </a:cubicBezTo>
                  <a:lnTo>
                    <a:pt x="5737" y="15065"/>
                  </a:lnTo>
                  <a:cubicBezTo>
                    <a:pt x="6468" y="15065"/>
                    <a:pt x="7060" y="14471"/>
                    <a:pt x="7060" y="13741"/>
                  </a:cubicBezTo>
                  <a:lnTo>
                    <a:pt x="7060" y="13201"/>
                  </a:lnTo>
                  <a:cubicBezTo>
                    <a:pt x="7408" y="13035"/>
                    <a:pt x="7648" y="12681"/>
                    <a:pt x="7648" y="12271"/>
                  </a:cubicBezTo>
                  <a:lnTo>
                    <a:pt x="7648" y="11034"/>
                  </a:lnTo>
                  <a:cubicBezTo>
                    <a:pt x="7648" y="10255"/>
                    <a:pt x="7980" y="9514"/>
                    <a:pt x="8561" y="9001"/>
                  </a:cubicBezTo>
                  <a:cubicBezTo>
                    <a:pt x="9664" y="8024"/>
                    <a:pt x="10296" y="6621"/>
                    <a:pt x="10296" y="5150"/>
                  </a:cubicBezTo>
                  <a:cubicBezTo>
                    <a:pt x="10300" y="2309"/>
                    <a:pt x="7991" y="0"/>
                    <a:pt x="5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6869901" y="3475073"/>
              <a:ext cx="50062" cy="25031"/>
            </a:xfrm>
            <a:custGeom>
              <a:avLst/>
              <a:gdLst/>
              <a:ahLst/>
              <a:cxnLst/>
              <a:rect l="l" t="t" r="r" b="b"/>
              <a:pathLst>
                <a:path w="1766" h="883" extrusionOk="0">
                  <a:moveTo>
                    <a:pt x="442" y="0"/>
                  </a:moveTo>
                  <a:cubicBezTo>
                    <a:pt x="198" y="0"/>
                    <a:pt x="1" y="198"/>
                    <a:pt x="1" y="442"/>
                  </a:cubicBezTo>
                  <a:cubicBezTo>
                    <a:pt x="1" y="685"/>
                    <a:pt x="198"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6859753" y="3391646"/>
              <a:ext cx="50260" cy="37560"/>
            </a:xfrm>
            <a:custGeom>
              <a:avLst/>
              <a:gdLst/>
              <a:ahLst/>
              <a:cxnLst/>
              <a:rect l="l" t="t" r="r" b="b"/>
              <a:pathLst>
                <a:path w="1773" h="1325" extrusionOk="0">
                  <a:moveTo>
                    <a:pt x="1267" y="0"/>
                  </a:moveTo>
                  <a:cubicBezTo>
                    <a:pt x="1193" y="0"/>
                    <a:pt x="1117" y="19"/>
                    <a:pt x="1048" y="59"/>
                  </a:cubicBezTo>
                  <a:lnTo>
                    <a:pt x="283" y="500"/>
                  </a:lnTo>
                  <a:cubicBezTo>
                    <a:pt x="72" y="623"/>
                    <a:pt x="0" y="892"/>
                    <a:pt x="122" y="1103"/>
                  </a:cubicBezTo>
                  <a:cubicBezTo>
                    <a:pt x="204" y="1246"/>
                    <a:pt x="352" y="1325"/>
                    <a:pt x="504" y="1325"/>
                  </a:cubicBezTo>
                  <a:cubicBezTo>
                    <a:pt x="579" y="1325"/>
                    <a:pt x="655" y="1306"/>
                    <a:pt x="725" y="1266"/>
                  </a:cubicBezTo>
                  <a:lnTo>
                    <a:pt x="1490" y="824"/>
                  </a:lnTo>
                  <a:cubicBezTo>
                    <a:pt x="1701" y="702"/>
                    <a:pt x="1773" y="432"/>
                    <a:pt x="1651" y="221"/>
                  </a:cubicBezTo>
                  <a:cubicBezTo>
                    <a:pt x="1569"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6859753" y="3545999"/>
              <a:ext cx="50288" cy="37589"/>
            </a:xfrm>
            <a:custGeom>
              <a:avLst/>
              <a:gdLst/>
              <a:ahLst/>
              <a:cxnLst/>
              <a:rect l="l" t="t" r="r" b="b"/>
              <a:pathLst>
                <a:path w="1774" h="1326" extrusionOk="0">
                  <a:moveTo>
                    <a:pt x="505" y="0"/>
                  </a:moveTo>
                  <a:cubicBezTo>
                    <a:pt x="353" y="0"/>
                    <a:pt x="205" y="79"/>
                    <a:pt x="123" y="221"/>
                  </a:cubicBezTo>
                  <a:cubicBezTo>
                    <a:pt x="0" y="432"/>
                    <a:pt x="72" y="703"/>
                    <a:pt x="286" y="824"/>
                  </a:cubicBezTo>
                  <a:lnTo>
                    <a:pt x="1049" y="1266"/>
                  </a:lnTo>
                  <a:cubicBezTo>
                    <a:pt x="1119" y="1306"/>
                    <a:pt x="1195" y="1326"/>
                    <a:pt x="1270" y="1326"/>
                  </a:cubicBezTo>
                  <a:cubicBezTo>
                    <a:pt x="1423" y="1326"/>
                    <a:pt x="1571" y="1246"/>
                    <a:pt x="1652" y="1104"/>
                  </a:cubicBezTo>
                  <a:cubicBezTo>
                    <a:pt x="1774" y="891"/>
                    <a:pt x="1702" y="622"/>
                    <a:pt x="1491" y="500"/>
                  </a:cubicBezTo>
                  <a:lnTo>
                    <a:pt x="726" y="60"/>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6492879" y="3475101"/>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4" y="883"/>
                  </a:lnTo>
                  <a:cubicBezTo>
                    <a:pt x="1568" y="883"/>
                    <a:pt x="1765" y="685"/>
                    <a:pt x="1765" y="442"/>
                  </a:cubicBezTo>
                  <a:cubicBezTo>
                    <a:pt x="1765" y="199"/>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6502801" y="3391646"/>
              <a:ext cx="50288" cy="37617"/>
            </a:xfrm>
            <a:custGeom>
              <a:avLst/>
              <a:gdLst/>
              <a:ahLst/>
              <a:cxnLst/>
              <a:rect l="l" t="t" r="r" b="b"/>
              <a:pathLst>
                <a:path w="1774" h="1327" extrusionOk="0">
                  <a:moveTo>
                    <a:pt x="505" y="1"/>
                  </a:moveTo>
                  <a:cubicBezTo>
                    <a:pt x="353" y="1"/>
                    <a:pt x="205" y="80"/>
                    <a:pt x="123" y="222"/>
                  </a:cubicBezTo>
                  <a:cubicBezTo>
                    <a:pt x="0" y="433"/>
                    <a:pt x="72" y="704"/>
                    <a:pt x="284" y="825"/>
                  </a:cubicBezTo>
                  <a:lnTo>
                    <a:pt x="1049" y="1267"/>
                  </a:lnTo>
                  <a:cubicBezTo>
                    <a:pt x="1118" y="1307"/>
                    <a:pt x="1194" y="1326"/>
                    <a:pt x="1269" y="1326"/>
                  </a:cubicBezTo>
                  <a:cubicBezTo>
                    <a:pt x="1422" y="1326"/>
                    <a:pt x="1570" y="1247"/>
                    <a:pt x="1652" y="1104"/>
                  </a:cubicBezTo>
                  <a:cubicBezTo>
                    <a:pt x="1773" y="894"/>
                    <a:pt x="1701" y="624"/>
                    <a:pt x="1490" y="501"/>
                  </a:cubicBezTo>
                  <a:lnTo>
                    <a:pt x="726" y="61"/>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6502801" y="3545970"/>
              <a:ext cx="50288" cy="37560"/>
            </a:xfrm>
            <a:custGeom>
              <a:avLst/>
              <a:gdLst/>
              <a:ahLst/>
              <a:cxnLst/>
              <a:rect l="l" t="t" r="r" b="b"/>
              <a:pathLst>
                <a:path w="1774" h="1325" extrusionOk="0">
                  <a:moveTo>
                    <a:pt x="1267" y="0"/>
                  </a:moveTo>
                  <a:cubicBezTo>
                    <a:pt x="1192" y="0"/>
                    <a:pt x="1117" y="19"/>
                    <a:pt x="1048" y="59"/>
                  </a:cubicBezTo>
                  <a:lnTo>
                    <a:pt x="283" y="500"/>
                  </a:lnTo>
                  <a:cubicBezTo>
                    <a:pt x="72" y="623"/>
                    <a:pt x="0" y="892"/>
                    <a:pt x="121" y="1103"/>
                  </a:cubicBezTo>
                  <a:cubicBezTo>
                    <a:pt x="203" y="1245"/>
                    <a:pt x="352" y="1324"/>
                    <a:pt x="505" y="1324"/>
                  </a:cubicBezTo>
                  <a:cubicBezTo>
                    <a:pt x="580" y="1324"/>
                    <a:pt x="655" y="1305"/>
                    <a:pt x="725" y="1266"/>
                  </a:cubicBezTo>
                  <a:lnTo>
                    <a:pt x="1488" y="824"/>
                  </a:lnTo>
                  <a:cubicBezTo>
                    <a:pt x="1701" y="702"/>
                    <a:pt x="1773" y="432"/>
                    <a:pt x="1651" y="221"/>
                  </a:cubicBezTo>
                  <a:cubicBezTo>
                    <a:pt x="1568"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6668889" y="3450099"/>
              <a:ext cx="75064" cy="75064"/>
            </a:xfrm>
            <a:custGeom>
              <a:avLst/>
              <a:gdLst/>
              <a:ahLst/>
              <a:cxnLst/>
              <a:rect l="l" t="t" r="r" b="b"/>
              <a:pathLst>
                <a:path w="2648" h="2648" extrusionOk="0">
                  <a:moveTo>
                    <a:pt x="1323" y="882"/>
                  </a:moveTo>
                  <a:cubicBezTo>
                    <a:pt x="1566" y="882"/>
                    <a:pt x="1764" y="1081"/>
                    <a:pt x="1764" y="1324"/>
                  </a:cubicBezTo>
                  <a:cubicBezTo>
                    <a:pt x="1764" y="1567"/>
                    <a:pt x="1566" y="1765"/>
                    <a:pt x="1323" y="1765"/>
                  </a:cubicBezTo>
                  <a:cubicBezTo>
                    <a:pt x="1080" y="1765"/>
                    <a:pt x="882" y="1567"/>
                    <a:pt x="882" y="1324"/>
                  </a:cubicBezTo>
                  <a:cubicBezTo>
                    <a:pt x="882" y="1081"/>
                    <a:pt x="1080" y="882"/>
                    <a:pt x="1323" y="882"/>
                  </a:cubicBezTo>
                  <a:close/>
                  <a:moveTo>
                    <a:pt x="1324" y="0"/>
                  </a:moveTo>
                  <a:cubicBezTo>
                    <a:pt x="595" y="0"/>
                    <a:pt x="1" y="594"/>
                    <a:pt x="1" y="1324"/>
                  </a:cubicBezTo>
                  <a:cubicBezTo>
                    <a:pt x="1" y="2054"/>
                    <a:pt x="595" y="2647"/>
                    <a:pt x="1324" y="2647"/>
                  </a:cubicBezTo>
                  <a:cubicBezTo>
                    <a:pt x="2054" y="2647"/>
                    <a:pt x="2648" y="2052"/>
                    <a:pt x="2648" y="1324"/>
                  </a:cubicBezTo>
                  <a:cubicBezTo>
                    <a:pt x="2648" y="593"/>
                    <a:pt x="2054"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55"/>
          <p:cNvGrpSpPr/>
          <p:nvPr/>
        </p:nvGrpSpPr>
        <p:grpSpPr>
          <a:xfrm>
            <a:off x="7368441" y="3265441"/>
            <a:ext cx="427083" cy="427083"/>
            <a:chOff x="7078850" y="3341641"/>
            <a:chExt cx="427083" cy="427083"/>
          </a:xfrm>
        </p:grpSpPr>
        <p:sp>
          <p:nvSpPr>
            <p:cNvPr id="1890" name="Google Shape;1890;p55"/>
            <p:cNvSpPr/>
            <p:nvPr/>
          </p:nvSpPr>
          <p:spPr>
            <a:xfrm>
              <a:off x="7146374" y="3341641"/>
              <a:ext cx="292008" cy="427083"/>
            </a:xfrm>
            <a:custGeom>
              <a:avLst/>
              <a:gdLst/>
              <a:ahLst/>
              <a:cxnLst/>
              <a:rect l="l" t="t" r="r" b="b"/>
              <a:pathLst>
                <a:path w="10301" h="15066" extrusionOk="0">
                  <a:moveTo>
                    <a:pt x="5153" y="883"/>
                  </a:moveTo>
                  <a:cubicBezTo>
                    <a:pt x="7506" y="883"/>
                    <a:pt x="9420" y="2796"/>
                    <a:pt x="9420" y="5150"/>
                  </a:cubicBezTo>
                  <a:cubicBezTo>
                    <a:pt x="9417" y="6367"/>
                    <a:pt x="8894" y="7531"/>
                    <a:pt x="7979" y="8340"/>
                  </a:cubicBezTo>
                  <a:cubicBezTo>
                    <a:pt x="7321" y="8923"/>
                    <a:pt x="6904" y="9726"/>
                    <a:pt x="6797" y="10593"/>
                  </a:cubicBezTo>
                  <a:lnTo>
                    <a:pt x="3507" y="10593"/>
                  </a:lnTo>
                  <a:cubicBezTo>
                    <a:pt x="3400" y="9725"/>
                    <a:pt x="2982" y="8923"/>
                    <a:pt x="2324" y="8340"/>
                  </a:cubicBezTo>
                  <a:cubicBezTo>
                    <a:pt x="1409" y="7531"/>
                    <a:pt x="886" y="6368"/>
                    <a:pt x="886" y="5150"/>
                  </a:cubicBezTo>
                  <a:cubicBezTo>
                    <a:pt x="886" y="2797"/>
                    <a:pt x="2800" y="883"/>
                    <a:pt x="5153" y="883"/>
                  </a:cubicBezTo>
                  <a:close/>
                  <a:moveTo>
                    <a:pt x="6769" y="11475"/>
                  </a:moveTo>
                  <a:lnTo>
                    <a:pt x="6769" y="12269"/>
                  </a:lnTo>
                  <a:cubicBezTo>
                    <a:pt x="6769" y="12351"/>
                    <a:pt x="6703" y="12416"/>
                    <a:pt x="6622" y="12416"/>
                  </a:cubicBezTo>
                  <a:lnTo>
                    <a:pt x="3680" y="12416"/>
                  </a:lnTo>
                  <a:cubicBezTo>
                    <a:pt x="3599" y="12416"/>
                    <a:pt x="3534" y="12351"/>
                    <a:pt x="3534" y="12269"/>
                  </a:cubicBezTo>
                  <a:lnTo>
                    <a:pt x="3534" y="11475"/>
                  </a:lnTo>
                  <a:close/>
                  <a:moveTo>
                    <a:pt x="6181" y="13299"/>
                  </a:moveTo>
                  <a:lnTo>
                    <a:pt x="6181" y="13740"/>
                  </a:lnTo>
                  <a:cubicBezTo>
                    <a:pt x="6181" y="13985"/>
                    <a:pt x="5983" y="14181"/>
                    <a:pt x="5740" y="14181"/>
                  </a:cubicBezTo>
                  <a:lnTo>
                    <a:pt x="4563" y="14181"/>
                  </a:lnTo>
                  <a:cubicBezTo>
                    <a:pt x="4320" y="14181"/>
                    <a:pt x="4121" y="13984"/>
                    <a:pt x="4121" y="13740"/>
                  </a:cubicBezTo>
                  <a:lnTo>
                    <a:pt x="4121" y="13299"/>
                  </a:lnTo>
                  <a:close/>
                  <a:moveTo>
                    <a:pt x="5150" y="0"/>
                  </a:moveTo>
                  <a:cubicBezTo>
                    <a:pt x="2311" y="0"/>
                    <a:pt x="1" y="2310"/>
                    <a:pt x="1" y="5150"/>
                  </a:cubicBezTo>
                  <a:cubicBezTo>
                    <a:pt x="1" y="6621"/>
                    <a:pt x="634" y="8024"/>
                    <a:pt x="1737" y="9001"/>
                  </a:cubicBezTo>
                  <a:cubicBezTo>
                    <a:pt x="2316" y="9514"/>
                    <a:pt x="2649" y="10255"/>
                    <a:pt x="2649" y="11034"/>
                  </a:cubicBezTo>
                  <a:lnTo>
                    <a:pt x="2649" y="12271"/>
                  </a:lnTo>
                  <a:cubicBezTo>
                    <a:pt x="2649" y="12681"/>
                    <a:pt x="2889" y="13035"/>
                    <a:pt x="3236" y="13201"/>
                  </a:cubicBezTo>
                  <a:lnTo>
                    <a:pt x="3236" y="13741"/>
                  </a:lnTo>
                  <a:cubicBezTo>
                    <a:pt x="3236" y="14472"/>
                    <a:pt x="3831" y="15065"/>
                    <a:pt x="4560" y="15065"/>
                  </a:cubicBezTo>
                  <a:lnTo>
                    <a:pt x="5737" y="15065"/>
                  </a:lnTo>
                  <a:cubicBezTo>
                    <a:pt x="6468" y="15065"/>
                    <a:pt x="7060" y="14471"/>
                    <a:pt x="7060" y="13741"/>
                  </a:cubicBezTo>
                  <a:lnTo>
                    <a:pt x="7060" y="13201"/>
                  </a:lnTo>
                  <a:cubicBezTo>
                    <a:pt x="7408" y="13035"/>
                    <a:pt x="7649" y="12681"/>
                    <a:pt x="7649" y="12271"/>
                  </a:cubicBezTo>
                  <a:lnTo>
                    <a:pt x="7649" y="11034"/>
                  </a:lnTo>
                  <a:cubicBezTo>
                    <a:pt x="7649" y="10255"/>
                    <a:pt x="7980" y="9514"/>
                    <a:pt x="8561" y="9001"/>
                  </a:cubicBezTo>
                  <a:cubicBezTo>
                    <a:pt x="9664" y="8024"/>
                    <a:pt x="10296" y="6621"/>
                    <a:pt x="10296" y="5150"/>
                  </a:cubicBezTo>
                  <a:cubicBezTo>
                    <a:pt x="10300" y="2309"/>
                    <a:pt x="7991" y="0"/>
                    <a:pt x="5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7455872" y="3475073"/>
              <a:ext cx="50062" cy="25031"/>
            </a:xfrm>
            <a:custGeom>
              <a:avLst/>
              <a:gdLst/>
              <a:ahLst/>
              <a:cxnLst/>
              <a:rect l="l" t="t" r="r" b="b"/>
              <a:pathLst>
                <a:path w="1766" h="883" extrusionOk="0">
                  <a:moveTo>
                    <a:pt x="442" y="0"/>
                  </a:moveTo>
                  <a:cubicBezTo>
                    <a:pt x="199" y="0"/>
                    <a:pt x="1" y="198"/>
                    <a:pt x="1" y="442"/>
                  </a:cubicBezTo>
                  <a:cubicBezTo>
                    <a:pt x="1" y="685"/>
                    <a:pt x="199" y="882"/>
                    <a:pt x="442" y="882"/>
                  </a:cubicBezTo>
                  <a:lnTo>
                    <a:pt x="1324" y="882"/>
                  </a:lnTo>
                  <a:cubicBezTo>
                    <a:pt x="1568" y="882"/>
                    <a:pt x="1766" y="685"/>
                    <a:pt x="1766" y="442"/>
                  </a:cubicBezTo>
                  <a:cubicBezTo>
                    <a:pt x="1766" y="198"/>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7445752" y="3391675"/>
              <a:ext cx="50260" cy="37560"/>
            </a:xfrm>
            <a:custGeom>
              <a:avLst/>
              <a:gdLst/>
              <a:ahLst/>
              <a:cxnLst/>
              <a:rect l="l" t="t" r="r" b="b"/>
              <a:pathLst>
                <a:path w="1773" h="1325" extrusionOk="0">
                  <a:moveTo>
                    <a:pt x="1268" y="1"/>
                  </a:moveTo>
                  <a:cubicBezTo>
                    <a:pt x="1193" y="1"/>
                    <a:pt x="1118" y="20"/>
                    <a:pt x="1048" y="60"/>
                  </a:cubicBezTo>
                  <a:lnTo>
                    <a:pt x="285" y="500"/>
                  </a:lnTo>
                  <a:cubicBezTo>
                    <a:pt x="73" y="623"/>
                    <a:pt x="1" y="893"/>
                    <a:pt x="122" y="1103"/>
                  </a:cubicBezTo>
                  <a:cubicBezTo>
                    <a:pt x="204" y="1245"/>
                    <a:pt x="354" y="1324"/>
                    <a:pt x="507" y="1324"/>
                  </a:cubicBezTo>
                  <a:cubicBezTo>
                    <a:pt x="581" y="1324"/>
                    <a:pt x="657" y="1305"/>
                    <a:pt x="726" y="1266"/>
                  </a:cubicBezTo>
                  <a:lnTo>
                    <a:pt x="1490" y="824"/>
                  </a:lnTo>
                  <a:cubicBezTo>
                    <a:pt x="1701" y="703"/>
                    <a:pt x="1773" y="432"/>
                    <a:pt x="1652" y="221"/>
                  </a:cubicBezTo>
                  <a:cubicBezTo>
                    <a:pt x="1570" y="80"/>
                    <a:pt x="1421"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7445752" y="3545999"/>
              <a:ext cx="50260" cy="37589"/>
            </a:xfrm>
            <a:custGeom>
              <a:avLst/>
              <a:gdLst/>
              <a:ahLst/>
              <a:cxnLst/>
              <a:rect l="l" t="t" r="r" b="b"/>
              <a:pathLst>
                <a:path w="1773" h="1326" extrusionOk="0">
                  <a:moveTo>
                    <a:pt x="505" y="0"/>
                  </a:moveTo>
                  <a:cubicBezTo>
                    <a:pt x="353" y="0"/>
                    <a:pt x="204" y="79"/>
                    <a:pt x="122" y="221"/>
                  </a:cubicBezTo>
                  <a:cubicBezTo>
                    <a:pt x="1" y="432"/>
                    <a:pt x="73" y="703"/>
                    <a:pt x="285" y="824"/>
                  </a:cubicBezTo>
                  <a:lnTo>
                    <a:pt x="1048" y="1266"/>
                  </a:lnTo>
                  <a:cubicBezTo>
                    <a:pt x="1118" y="1306"/>
                    <a:pt x="1194" y="1326"/>
                    <a:pt x="1269" y="1326"/>
                  </a:cubicBezTo>
                  <a:cubicBezTo>
                    <a:pt x="1422" y="1326"/>
                    <a:pt x="1570" y="1246"/>
                    <a:pt x="1652" y="1104"/>
                  </a:cubicBezTo>
                  <a:cubicBezTo>
                    <a:pt x="1773" y="891"/>
                    <a:pt x="1701" y="622"/>
                    <a:pt x="1490" y="500"/>
                  </a:cubicBezTo>
                  <a:lnTo>
                    <a:pt x="726" y="60"/>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7078850" y="3475101"/>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5" y="883"/>
                  </a:lnTo>
                  <a:cubicBezTo>
                    <a:pt x="1568" y="883"/>
                    <a:pt x="1765" y="685"/>
                    <a:pt x="1765" y="442"/>
                  </a:cubicBezTo>
                  <a:cubicBezTo>
                    <a:pt x="1765" y="199"/>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7088772" y="3391646"/>
              <a:ext cx="50288" cy="37617"/>
            </a:xfrm>
            <a:custGeom>
              <a:avLst/>
              <a:gdLst/>
              <a:ahLst/>
              <a:cxnLst/>
              <a:rect l="l" t="t" r="r" b="b"/>
              <a:pathLst>
                <a:path w="1774" h="1327" extrusionOk="0">
                  <a:moveTo>
                    <a:pt x="505" y="1"/>
                  </a:moveTo>
                  <a:cubicBezTo>
                    <a:pt x="353" y="1"/>
                    <a:pt x="205" y="80"/>
                    <a:pt x="123" y="222"/>
                  </a:cubicBezTo>
                  <a:cubicBezTo>
                    <a:pt x="0" y="433"/>
                    <a:pt x="72" y="704"/>
                    <a:pt x="285" y="825"/>
                  </a:cubicBezTo>
                  <a:lnTo>
                    <a:pt x="1049" y="1267"/>
                  </a:lnTo>
                  <a:cubicBezTo>
                    <a:pt x="1118" y="1307"/>
                    <a:pt x="1194" y="1326"/>
                    <a:pt x="1269" y="1326"/>
                  </a:cubicBezTo>
                  <a:cubicBezTo>
                    <a:pt x="1422" y="1326"/>
                    <a:pt x="1570" y="1247"/>
                    <a:pt x="1652" y="1104"/>
                  </a:cubicBezTo>
                  <a:cubicBezTo>
                    <a:pt x="1773" y="894"/>
                    <a:pt x="1701" y="624"/>
                    <a:pt x="1490" y="501"/>
                  </a:cubicBezTo>
                  <a:lnTo>
                    <a:pt x="726" y="61"/>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7088772" y="3545970"/>
              <a:ext cx="50288" cy="37560"/>
            </a:xfrm>
            <a:custGeom>
              <a:avLst/>
              <a:gdLst/>
              <a:ahLst/>
              <a:cxnLst/>
              <a:rect l="l" t="t" r="r" b="b"/>
              <a:pathLst>
                <a:path w="1774" h="1325" extrusionOk="0">
                  <a:moveTo>
                    <a:pt x="1267" y="0"/>
                  </a:moveTo>
                  <a:cubicBezTo>
                    <a:pt x="1192" y="0"/>
                    <a:pt x="1117" y="19"/>
                    <a:pt x="1048" y="59"/>
                  </a:cubicBezTo>
                  <a:lnTo>
                    <a:pt x="283" y="500"/>
                  </a:lnTo>
                  <a:cubicBezTo>
                    <a:pt x="72" y="623"/>
                    <a:pt x="0" y="892"/>
                    <a:pt x="122" y="1103"/>
                  </a:cubicBezTo>
                  <a:cubicBezTo>
                    <a:pt x="204" y="1245"/>
                    <a:pt x="353" y="1324"/>
                    <a:pt x="505" y="1324"/>
                  </a:cubicBezTo>
                  <a:cubicBezTo>
                    <a:pt x="580" y="1324"/>
                    <a:pt x="655" y="1305"/>
                    <a:pt x="725" y="1266"/>
                  </a:cubicBezTo>
                  <a:lnTo>
                    <a:pt x="1489" y="824"/>
                  </a:lnTo>
                  <a:cubicBezTo>
                    <a:pt x="1701" y="702"/>
                    <a:pt x="1773" y="432"/>
                    <a:pt x="1651" y="221"/>
                  </a:cubicBezTo>
                  <a:cubicBezTo>
                    <a:pt x="1568"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7195585" y="3391646"/>
              <a:ext cx="193670" cy="191913"/>
            </a:xfrm>
            <a:custGeom>
              <a:avLst/>
              <a:gdLst/>
              <a:ahLst/>
              <a:cxnLst/>
              <a:rect l="l" t="t" r="r" b="b"/>
              <a:pathLst>
                <a:path w="6832" h="6770" extrusionOk="0">
                  <a:moveTo>
                    <a:pt x="3731" y="885"/>
                  </a:moveTo>
                  <a:lnTo>
                    <a:pt x="3747" y="1185"/>
                  </a:lnTo>
                  <a:cubicBezTo>
                    <a:pt x="3755" y="1366"/>
                    <a:pt x="3872" y="1521"/>
                    <a:pt x="4042" y="1581"/>
                  </a:cubicBezTo>
                  <a:cubicBezTo>
                    <a:pt x="4273" y="1661"/>
                    <a:pt x="4481" y="1781"/>
                    <a:pt x="4665" y="1940"/>
                  </a:cubicBezTo>
                  <a:cubicBezTo>
                    <a:pt x="4747" y="2011"/>
                    <a:pt x="4850" y="2048"/>
                    <a:pt x="4953" y="2048"/>
                  </a:cubicBezTo>
                  <a:cubicBezTo>
                    <a:pt x="5022" y="2048"/>
                    <a:pt x="5091" y="2031"/>
                    <a:pt x="5155" y="1999"/>
                  </a:cubicBezTo>
                  <a:lnTo>
                    <a:pt x="5424" y="1861"/>
                  </a:lnTo>
                  <a:lnTo>
                    <a:pt x="5739" y="2408"/>
                  </a:lnTo>
                  <a:lnTo>
                    <a:pt x="5487" y="2571"/>
                  </a:lnTo>
                  <a:cubicBezTo>
                    <a:pt x="5335" y="2669"/>
                    <a:pt x="5260" y="2848"/>
                    <a:pt x="5293" y="3025"/>
                  </a:cubicBezTo>
                  <a:cubicBezTo>
                    <a:pt x="5316" y="3146"/>
                    <a:pt x="5328" y="3268"/>
                    <a:pt x="5328" y="3385"/>
                  </a:cubicBezTo>
                  <a:cubicBezTo>
                    <a:pt x="5328" y="3501"/>
                    <a:pt x="5316" y="3622"/>
                    <a:pt x="5293" y="3745"/>
                  </a:cubicBezTo>
                  <a:cubicBezTo>
                    <a:pt x="5260" y="3921"/>
                    <a:pt x="5335" y="4101"/>
                    <a:pt x="5487" y="4198"/>
                  </a:cubicBezTo>
                  <a:lnTo>
                    <a:pt x="5739" y="4360"/>
                  </a:lnTo>
                  <a:lnTo>
                    <a:pt x="5424" y="4908"/>
                  </a:lnTo>
                  <a:lnTo>
                    <a:pt x="5155" y="4770"/>
                  </a:lnTo>
                  <a:cubicBezTo>
                    <a:pt x="5091" y="4737"/>
                    <a:pt x="5021" y="4721"/>
                    <a:pt x="4953" y="4721"/>
                  </a:cubicBezTo>
                  <a:cubicBezTo>
                    <a:pt x="4849" y="4721"/>
                    <a:pt x="4747" y="4757"/>
                    <a:pt x="4665" y="4829"/>
                  </a:cubicBezTo>
                  <a:cubicBezTo>
                    <a:pt x="4481" y="4987"/>
                    <a:pt x="4273" y="5109"/>
                    <a:pt x="4042" y="5188"/>
                  </a:cubicBezTo>
                  <a:cubicBezTo>
                    <a:pt x="3872" y="5247"/>
                    <a:pt x="3755" y="5403"/>
                    <a:pt x="3747" y="5583"/>
                  </a:cubicBezTo>
                  <a:lnTo>
                    <a:pt x="3731" y="5883"/>
                  </a:lnTo>
                  <a:lnTo>
                    <a:pt x="3099" y="5883"/>
                  </a:lnTo>
                  <a:lnTo>
                    <a:pt x="3084" y="5583"/>
                  </a:lnTo>
                  <a:cubicBezTo>
                    <a:pt x="3075" y="5403"/>
                    <a:pt x="2957" y="5247"/>
                    <a:pt x="2788" y="5188"/>
                  </a:cubicBezTo>
                  <a:cubicBezTo>
                    <a:pt x="2558" y="5109"/>
                    <a:pt x="2349" y="4987"/>
                    <a:pt x="2165" y="4829"/>
                  </a:cubicBezTo>
                  <a:cubicBezTo>
                    <a:pt x="2083" y="4757"/>
                    <a:pt x="1981" y="4721"/>
                    <a:pt x="1877" y="4721"/>
                  </a:cubicBezTo>
                  <a:cubicBezTo>
                    <a:pt x="1808" y="4721"/>
                    <a:pt x="1739" y="4737"/>
                    <a:pt x="1675" y="4770"/>
                  </a:cubicBezTo>
                  <a:lnTo>
                    <a:pt x="1407" y="4908"/>
                  </a:lnTo>
                  <a:lnTo>
                    <a:pt x="1092" y="4360"/>
                  </a:lnTo>
                  <a:lnTo>
                    <a:pt x="1344" y="4198"/>
                  </a:lnTo>
                  <a:cubicBezTo>
                    <a:pt x="1494" y="4100"/>
                    <a:pt x="1571" y="3921"/>
                    <a:pt x="1537" y="3745"/>
                  </a:cubicBezTo>
                  <a:cubicBezTo>
                    <a:pt x="1515" y="3622"/>
                    <a:pt x="1503" y="3500"/>
                    <a:pt x="1503" y="3385"/>
                  </a:cubicBezTo>
                  <a:cubicBezTo>
                    <a:pt x="1503" y="3268"/>
                    <a:pt x="1515" y="3146"/>
                    <a:pt x="1537" y="3025"/>
                  </a:cubicBezTo>
                  <a:cubicBezTo>
                    <a:pt x="1571" y="2848"/>
                    <a:pt x="1495" y="2667"/>
                    <a:pt x="1344" y="2571"/>
                  </a:cubicBezTo>
                  <a:lnTo>
                    <a:pt x="1092" y="2408"/>
                  </a:lnTo>
                  <a:lnTo>
                    <a:pt x="1407" y="1861"/>
                  </a:lnTo>
                  <a:lnTo>
                    <a:pt x="1675" y="1999"/>
                  </a:lnTo>
                  <a:cubicBezTo>
                    <a:pt x="1739" y="2031"/>
                    <a:pt x="1809" y="2048"/>
                    <a:pt x="1877" y="2048"/>
                  </a:cubicBezTo>
                  <a:cubicBezTo>
                    <a:pt x="1981" y="2048"/>
                    <a:pt x="2083" y="2011"/>
                    <a:pt x="2165" y="1940"/>
                  </a:cubicBezTo>
                  <a:cubicBezTo>
                    <a:pt x="2349" y="1781"/>
                    <a:pt x="2558" y="1660"/>
                    <a:pt x="2788" y="1581"/>
                  </a:cubicBezTo>
                  <a:cubicBezTo>
                    <a:pt x="2957" y="1521"/>
                    <a:pt x="3075" y="1366"/>
                    <a:pt x="3084" y="1185"/>
                  </a:cubicBezTo>
                  <a:lnTo>
                    <a:pt x="3099" y="885"/>
                  </a:lnTo>
                  <a:close/>
                  <a:moveTo>
                    <a:pt x="2680" y="1"/>
                  </a:moveTo>
                  <a:cubicBezTo>
                    <a:pt x="2445" y="1"/>
                    <a:pt x="2250" y="185"/>
                    <a:pt x="2239" y="421"/>
                  </a:cubicBezTo>
                  <a:lnTo>
                    <a:pt x="2216" y="861"/>
                  </a:lnTo>
                  <a:cubicBezTo>
                    <a:pt x="2082" y="926"/>
                    <a:pt x="1952" y="1000"/>
                    <a:pt x="1830" y="1086"/>
                  </a:cubicBezTo>
                  <a:lnTo>
                    <a:pt x="1437" y="884"/>
                  </a:lnTo>
                  <a:cubicBezTo>
                    <a:pt x="1373" y="851"/>
                    <a:pt x="1303" y="835"/>
                    <a:pt x="1235" y="835"/>
                  </a:cubicBezTo>
                  <a:cubicBezTo>
                    <a:pt x="1082" y="835"/>
                    <a:pt x="935" y="914"/>
                    <a:pt x="853" y="1056"/>
                  </a:cubicBezTo>
                  <a:lnTo>
                    <a:pt x="117" y="2330"/>
                  </a:lnTo>
                  <a:cubicBezTo>
                    <a:pt x="1" y="2533"/>
                    <a:pt x="62" y="2794"/>
                    <a:pt x="260" y="2922"/>
                  </a:cubicBezTo>
                  <a:lnTo>
                    <a:pt x="630" y="3160"/>
                  </a:lnTo>
                  <a:cubicBezTo>
                    <a:pt x="623" y="3237"/>
                    <a:pt x="620" y="3311"/>
                    <a:pt x="620" y="3386"/>
                  </a:cubicBezTo>
                  <a:cubicBezTo>
                    <a:pt x="620" y="3460"/>
                    <a:pt x="623" y="3535"/>
                    <a:pt x="630" y="3611"/>
                  </a:cubicBezTo>
                  <a:lnTo>
                    <a:pt x="260" y="3850"/>
                  </a:lnTo>
                  <a:cubicBezTo>
                    <a:pt x="62" y="3978"/>
                    <a:pt x="1" y="4237"/>
                    <a:pt x="117" y="4442"/>
                  </a:cubicBezTo>
                  <a:lnTo>
                    <a:pt x="853" y="5716"/>
                  </a:lnTo>
                  <a:cubicBezTo>
                    <a:pt x="934" y="5856"/>
                    <a:pt x="1083" y="5936"/>
                    <a:pt x="1236" y="5936"/>
                  </a:cubicBezTo>
                  <a:cubicBezTo>
                    <a:pt x="1304" y="5936"/>
                    <a:pt x="1373" y="5920"/>
                    <a:pt x="1437" y="5888"/>
                  </a:cubicBezTo>
                  <a:lnTo>
                    <a:pt x="1830" y="5686"/>
                  </a:lnTo>
                  <a:cubicBezTo>
                    <a:pt x="1953" y="5770"/>
                    <a:pt x="2082" y="5845"/>
                    <a:pt x="2216" y="5909"/>
                  </a:cubicBezTo>
                  <a:lnTo>
                    <a:pt x="2239" y="6351"/>
                  </a:lnTo>
                  <a:cubicBezTo>
                    <a:pt x="2250" y="6586"/>
                    <a:pt x="2445" y="6770"/>
                    <a:pt x="2680" y="6770"/>
                  </a:cubicBezTo>
                  <a:lnTo>
                    <a:pt x="4151" y="6770"/>
                  </a:lnTo>
                  <a:cubicBezTo>
                    <a:pt x="4387" y="6770"/>
                    <a:pt x="4581" y="6586"/>
                    <a:pt x="4593" y="6351"/>
                  </a:cubicBezTo>
                  <a:lnTo>
                    <a:pt x="4614" y="5909"/>
                  </a:lnTo>
                  <a:cubicBezTo>
                    <a:pt x="4750" y="5845"/>
                    <a:pt x="4880" y="5770"/>
                    <a:pt x="5002" y="5686"/>
                  </a:cubicBezTo>
                  <a:lnTo>
                    <a:pt x="5394" y="5888"/>
                  </a:lnTo>
                  <a:cubicBezTo>
                    <a:pt x="5459" y="5921"/>
                    <a:pt x="5528" y="5936"/>
                    <a:pt x="5596" y="5936"/>
                  </a:cubicBezTo>
                  <a:cubicBezTo>
                    <a:pt x="5748" y="5936"/>
                    <a:pt x="5896" y="5857"/>
                    <a:pt x="5978" y="5716"/>
                  </a:cubicBezTo>
                  <a:lnTo>
                    <a:pt x="6714" y="4442"/>
                  </a:lnTo>
                  <a:cubicBezTo>
                    <a:pt x="6831" y="4239"/>
                    <a:pt x="6769" y="3978"/>
                    <a:pt x="6572" y="3850"/>
                  </a:cubicBezTo>
                  <a:lnTo>
                    <a:pt x="6202" y="3611"/>
                  </a:lnTo>
                  <a:cubicBezTo>
                    <a:pt x="6208" y="3535"/>
                    <a:pt x="6212" y="3460"/>
                    <a:pt x="6212" y="3386"/>
                  </a:cubicBezTo>
                  <a:cubicBezTo>
                    <a:pt x="6212" y="3311"/>
                    <a:pt x="6208" y="3237"/>
                    <a:pt x="6202" y="3160"/>
                  </a:cubicBezTo>
                  <a:lnTo>
                    <a:pt x="6572" y="2922"/>
                  </a:lnTo>
                  <a:cubicBezTo>
                    <a:pt x="6769" y="2794"/>
                    <a:pt x="6831" y="2534"/>
                    <a:pt x="6714" y="2330"/>
                  </a:cubicBezTo>
                  <a:lnTo>
                    <a:pt x="5978" y="1056"/>
                  </a:lnTo>
                  <a:cubicBezTo>
                    <a:pt x="5896" y="915"/>
                    <a:pt x="5748" y="836"/>
                    <a:pt x="5595" y="836"/>
                  </a:cubicBezTo>
                  <a:cubicBezTo>
                    <a:pt x="5527" y="836"/>
                    <a:pt x="5459" y="851"/>
                    <a:pt x="5394" y="884"/>
                  </a:cubicBezTo>
                  <a:lnTo>
                    <a:pt x="5002" y="1086"/>
                  </a:lnTo>
                  <a:cubicBezTo>
                    <a:pt x="4879" y="1000"/>
                    <a:pt x="4750" y="926"/>
                    <a:pt x="4614" y="861"/>
                  </a:cubicBezTo>
                  <a:lnTo>
                    <a:pt x="4593" y="421"/>
                  </a:lnTo>
                  <a:cubicBezTo>
                    <a:pt x="4581" y="185"/>
                    <a:pt x="4387" y="1"/>
                    <a:pt x="4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7254832" y="3450042"/>
              <a:ext cx="75121" cy="75093"/>
            </a:xfrm>
            <a:custGeom>
              <a:avLst/>
              <a:gdLst/>
              <a:ahLst/>
              <a:cxnLst/>
              <a:rect l="l" t="t" r="r" b="b"/>
              <a:pathLst>
                <a:path w="2650" h="2649" extrusionOk="0">
                  <a:moveTo>
                    <a:pt x="1324" y="884"/>
                  </a:moveTo>
                  <a:cubicBezTo>
                    <a:pt x="1567" y="884"/>
                    <a:pt x="1766" y="1083"/>
                    <a:pt x="1766" y="1326"/>
                  </a:cubicBezTo>
                  <a:cubicBezTo>
                    <a:pt x="1766" y="1569"/>
                    <a:pt x="1569" y="1767"/>
                    <a:pt x="1324" y="1767"/>
                  </a:cubicBezTo>
                  <a:cubicBezTo>
                    <a:pt x="1081" y="1767"/>
                    <a:pt x="883" y="1569"/>
                    <a:pt x="883" y="1326"/>
                  </a:cubicBezTo>
                  <a:cubicBezTo>
                    <a:pt x="883" y="1083"/>
                    <a:pt x="1081" y="884"/>
                    <a:pt x="1324" y="884"/>
                  </a:cubicBezTo>
                  <a:close/>
                  <a:moveTo>
                    <a:pt x="1324" y="0"/>
                  </a:moveTo>
                  <a:cubicBezTo>
                    <a:pt x="594" y="0"/>
                    <a:pt x="1" y="595"/>
                    <a:pt x="1" y="1325"/>
                  </a:cubicBezTo>
                  <a:cubicBezTo>
                    <a:pt x="1" y="2054"/>
                    <a:pt x="595" y="2648"/>
                    <a:pt x="1324" y="2648"/>
                  </a:cubicBezTo>
                  <a:cubicBezTo>
                    <a:pt x="2054" y="2648"/>
                    <a:pt x="2648" y="2053"/>
                    <a:pt x="2648" y="1325"/>
                  </a:cubicBezTo>
                  <a:cubicBezTo>
                    <a:pt x="2650" y="595"/>
                    <a:pt x="2055"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55"/>
          <p:cNvGrpSpPr/>
          <p:nvPr/>
        </p:nvGrpSpPr>
        <p:grpSpPr>
          <a:xfrm>
            <a:off x="1370901" y="4019712"/>
            <a:ext cx="392528" cy="426998"/>
            <a:chOff x="1655548" y="4095912"/>
            <a:chExt cx="392528" cy="426998"/>
          </a:xfrm>
        </p:grpSpPr>
        <p:sp>
          <p:nvSpPr>
            <p:cNvPr id="1900" name="Google Shape;1900;p55"/>
            <p:cNvSpPr/>
            <p:nvPr/>
          </p:nvSpPr>
          <p:spPr>
            <a:xfrm>
              <a:off x="1655548" y="4095912"/>
              <a:ext cx="392528" cy="426998"/>
            </a:xfrm>
            <a:custGeom>
              <a:avLst/>
              <a:gdLst/>
              <a:ahLst/>
              <a:cxnLst/>
              <a:rect l="l" t="t" r="r" b="b"/>
              <a:pathLst>
                <a:path w="13847" h="15063" extrusionOk="0">
                  <a:moveTo>
                    <a:pt x="6324" y="883"/>
                  </a:moveTo>
                  <a:cubicBezTo>
                    <a:pt x="9325" y="883"/>
                    <a:pt x="11768" y="3324"/>
                    <a:pt x="11768" y="6325"/>
                  </a:cubicBezTo>
                  <a:lnTo>
                    <a:pt x="11768" y="7502"/>
                  </a:lnTo>
                  <a:cubicBezTo>
                    <a:pt x="11768" y="7590"/>
                    <a:pt x="11793" y="7675"/>
                    <a:pt x="11843" y="7747"/>
                  </a:cubicBezTo>
                  <a:lnTo>
                    <a:pt x="12741" y="9097"/>
                  </a:lnTo>
                  <a:lnTo>
                    <a:pt x="12014" y="9462"/>
                  </a:lnTo>
                  <a:cubicBezTo>
                    <a:pt x="11891" y="9523"/>
                    <a:pt x="11805" y="9637"/>
                    <a:pt x="11778" y="9771"/>
                  </a:cubicBezTo>
                  <a:lnTo>
                    <a:pt x="11613" y="10593"/>
                  </a:lnTo>
                  <a:lnTo>
                    <a:pt x="11033" y="10593"/>
                  </a:lnTo>
                  <a:cubicBezTo>
                    <a:pt x="10790" y="10593"/>
                    <a:pt x="10592" y="10791"/>
                    <a:pt x="10592" y="11033"/>
                  </a:cubicBezTo>
                  <a:cubicBezTo>
                    <a:pt x="10592" y="11277"/>
                    <a:pt x="10790" y="11475"/>
                    <a:pt x="11033" y="11475"/>
                  </a:cubicBezTo>
                  <a:lnTo>
                    <a:pt x="11436" y="11475"/>
                  </a:lnTo>
                  <a:lnTo>
                    <a:pt x="11330" y="12003"/>
                  </a:lnTo>
                  <a:cubicBezTo>
                    <a:pt x="11289" y="12209"/>
                    <a:pt x="11108" y="12358"/>
                    <a:pt x="10898" y="12358"/>
                  </a:cubicBezTo>
                  <a:lnTo>
                    <a:pt x="8918" y="12358"/>
                  </a:lnTo>
                  <a:cubicBezTo>
                    <a:pt x="8273" y="11444"/>
                    <a:pt x="7209" y="10886"/>
                    <a:pt x="6082" y="10886"/>
                  </a:cubicBezTo>
                  <a:lnTo>
                    <a:pt x="2947" y="10886"/>
                  </a:lnTo>
                  <a:cubicBezTo>
                    <a:pt x="1707" y="9885"/>
                    <a:pt x="882" y="8073"/>
                    <a:pt x="882" y="6325"/>
                  </a:cubicBezTo>
                  <a:cubicBezTo>
                    <a:pt x="882" y="3324"/>
                    <a:pt x="3324" y="883"/>
                    <a:pt x="6324" y="883"/>
                  </a:cubicBezTo>
                  <a:close/>
                  <a:moveTo>
                    <a:pt x="6082" y="11768"/>
                  </a:moveTo>
                  <a:cubicBezTo>
                    <a:pt x="6946" y="11768"/>
                    <a:pt x="7762" y="12210"/>
                    <a:pt x="8239" y="12926"/>
                  </a:cubicBezTo>
                  <a:lnTo>
                    <a:pt x="8239" y="14181"/>
                  </a:lnTo>
                  <a:lnTo>
                    <a:pt x="3236" y="14181"/>
                  </a:lnTo>
                  <a:lnTo>
                    <a:pt x="3236" y="11768"/>
                  </a:lnTo>
                  <a:close/>
                  <a:moveTo>
                    <a:pt x="6326" y="0"/>
                  </a:moveTo>
                  <a:cubicBezTo>
                    <a:pt x="4637" y="0"/>
                    <a:pt x="3048" y="659"/>
                    <a:pt x="1853" y="1853"/>
                  </a:cubicBezTo>
                  <a:cubicBezTo>
                    <a:pt x="658" y="3046"/>
                    <a:pt x="1" y="4636"/>
                    <a:pt x="1" y="6325"/>
                  </a:cubicBezTo>
                  <a:cubicBezTo>
                    <a:pt x="1" y="7338"/>
                    <a:pt x="237" y="8377"/>
                    <a:pt x="684" y="9332"/>
                  </a:cubicBezTo>
                  <a:cubicBezTo>
                    <a:pt x="1102" y="10223"/>
                    <a:pt x="1676" y="10984"/>
                    <a:pt x="2355" y="11541"/>
                  </a:cubicBezTo>
                  <a:lnTo>
                    <a:pt x="2355" y="14622"/>
                  </a:lnTo>
                  <a:cubicBezTo>
                    <a:pt x="2355" y="14865"/>
                    <a:pt x="2553" y="15062"/>
                    <a:pt x="2796" y="15062"/>
                  </a:cubicBezTo>
                  <a:lnTo>
                    <a:pt x="8681" y="15062"/>
                  </a:lnTo>
                  <a:cubicBezTo>
                    <a:pt x="8924" y="15062"/>
                    <a:pt x="9123" y="14865"/>
                    <a:pt x="9123" y="14622"/>
                  </a:cubicBezTo>
                  <a:lnTo>
                    <a:pt x="9123" y="13239"/>
                  </a:lnTo>
                  <a:lnTo>
                    <a:pt x="10900" y="13239"/>
                  </a:lnTo>
                  <a:cubicBezTo>
                    <a:pt x="11530" y="13239"/>
                    <a:pt x="12075" y="12791"/>
                    <a:pt x="12199" y="12175"/>
                  </a:cubicBezTo>
                  <a:lnTo>
                    <a:pt x="12602" y="10153"/>
                  </a:lnTo>
                  <a:lnTo>
                    <a:pt x="13587" y="9663"/>
                  </a:lnTo>
                  <a:cubicBezTo>
                    <a:pt x="13699" y="9606"/>
                    <a:pt x="13784" y="9503"/>
                    <a:pt x="13816" y="9381"/>
                  </a:cubicBezTo>
                  <a:cubicBezTo>
                    <a:pt x="13846" y="9258"/>
                    <a:pt x="13825" y="9128"/>
                    <a:pt x="13754" y="9024"/>
                  </a:cubicBezTo>
                  <a:lnTo>
                    <a:pt x="12652" y="7369"/>
                  </a:lnTo>
                  <a:lnTo>
                    <a:pt x="12652" y="6325"/>
                  </a:lnTo>
                  <a:cubicBezTo>
                    <a:pt x="12652" y="4635"/>
                    <a:pt x="11993" y="3047"/>
                    <a:pt x="10799" y="1853"/>
                  </a:cubicBezTo>
                  <a:cubicBezTo>
                    <a:pt x="9605" y="658"/>
                    <a:pt x="8015" y="0"/>
                    <a:pt x="6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1722307" y="4154279"/>
              <a:ext cx="225136" cy="225221"/>
            </a:xfrm>
            <a:custGeom>
              <a:avLst/>
              <a:gdLst/>
              <a:ahLst/>
              <a:cxnLst/>
              <a:rect l="l" t="t" r="r" b="b"/>
              <a:pathLst>
                <a:path w="7942" h="7945" extrusionOk="0">
                  <a:moveTo>
                    <a:pt x="5775" y="1764"/>
                  </a:moveTo>
                  <a:lnTo>
                    <a:pt x="6179" y="2169"/>
                  </a:lnTo>
                  <a:lnTo>
                    <a:pt x="6177" y="5776"/>
                  </a:lnTo>
                  <a:lnTo>
                    <a:pt x="5774" y="6179"/>
                  </a:lnTo>
                  <a:lnTo>
                    <a:pt x="2167" y="6179"/>
                  </a:lnTo>
                  <a:lnTo>
                    <a:pt x="1764" y="5776"/>
                  </a:lnTo>
                  <a:lnTo>
                    <a:pt x="1764" y="2169"/>
                  </a:lnTo>
                  <a:lnTo>
                    <a:pt x="2167" y="1764"/>
                  </a:lnTo>
                  <a:close/>
                  <a:moveTo>
                    <a:pt x="2207" y="0"/>
                  </a:moveTo>
                  <a:cubicBezTo>
                    <a:pt x="1963" y="0"/>
                    <a:pt x="1765" y="199"/>
                    <a:pt x="1765" y="442"/>
                  </a:cubicBezTo>
                  <a:lnTo>
                    <a:pt x="1765" y="942"/>
                  </a:lnTo>
                  <a:cubicBezTo>
                    <a:pt x="1731" y="962"/>
                    <a:pt x="1700" y="985"/>
                    <a:pt x="1674" y="1012"/>
                  </a:cubicBezTo>
                  <a:lnTo>
                    <a:pt x="1011" y="1675"/>
                  </a:lnTo>
                  <a:cubicBezTo>
                    <a:pt x="984" y="1702"/>
                    <a:pt x="961" y="1732"/>
                    <a:pt x="942" y="1765"/>
                  </a:cubicBezTo>
                  <a:lnTo>
                    <a:pt x="442" y="1765"/>
                  </a:lnTo>
                  <a:cubicBezTo>
                    <a:pt x="198" y="1765"/>
                    <a:pt x="0" y="1964"/>
                    <a:pt x="0" y="2207"/>
                  </a:cubicBezTo>
                  <a:cubicBezTo>
                    <a:pt x="0" y="2450"/>
                    <a:pt x="198" y="2648"/>
                    <a:pt x="442" y="2648"/>
                  </a:cubicBezTo>
                  <a:lnTo>
                    <a:pt x="882" y="2648"/>
                  </a:lnTo>
                  <a:lnTo>
                    <a:pt x="882" y="3530"/>
                  </a:lnTo>
                  <a:lnTo>
                    <a:pt x="442" y="3530"/>
                  </a:lnTo>
                  <a:cubicBezTo>
                    <a:pt x="198" y="3530"/>
                    <a:pt x="0" y="3729"/>
                    <a:pt x="0" y="3972"/>
                  </a:cubicBezTo>
                  <a:cubicBezTo>
                    <a:pt x="0" y="4215"/>
                    <a:pt x="198" y="4413"/>
                    <a:pt x="442" y="4413"/>
                  </a:cubicBezTo>
                  <a:lnTo>
                    <a:pt x="882" y="4413"/>
                  </a:lnTo>
                  <a:lnTo>
                    <a:pt x="882" y="5295"/>
                  </a:lnTo>
                  <a:lnTo>
                    <a:pt x="442" y="5295"/>
                  </a:lnTo>
                  <a:cubicBezTo>
                    <a:pt x="198" y="5295"/>
                    <a:pt x="0" y="5494"/>
                    <a:pt x="0" y="5737"/>
                  </a:cubicBezTo>
                  <a:cubicBezTo>
                    <a:pt x="0" y="5980"/>
                    <a:pt x="198" y="6178"/>
                    <a:pt x="442" y="6178"/>
                  </a:cubicBezTo>
                  <a:lnTo>
                    <a:pt x="942" y="6178"/>
                  </a:lnTo>
                  <a:cubicBezTo>
                    <a:pt x="961" y="6211"/>
                    <a:pt x="984" y="6242"/>
                    <a:pt x="1011" y="6269"/>
                  </a:cubicBezTo>
                  <a:lnTo>
                    <a:pt x="1674" y="6932"/>
                  </a:lnTo>
                  <a:cubicBezTo>
                    <a:pt x="1700" y="6959"/>
                    <a:pt x="1731" y="6982"/>
                    <a:pt x="1765" y="7002"/>
                  </a:cubicBezTo>
                  <a:lnTo>
                    <a:pt x="1765" y="7503"/>
                  </a:lnTo>
                  <a:cubicBezTo>
                    <a:pt x="1765" y="7746"/>
                    <a:pt x="1963" y="7944"/>
                    <a:pt x="2207" y="7944"/>
                  </a:cubicBezTo>
                  <a:cubicBezTo>
                    <a:pt x="2449" y="7944"/>
                    <a:pt x="2647" y="7746"/>
                    <a:pt x="2647" y="7503"/>
                  </a:cubicBezTo>
                  <a:lnTo>
                    <a:pt x="2647" y="7062"/>
                  </a:lnTo>
                  <a:lnTo>
                    <a:pt x="3529" y="7062"/>
                  </a:lnTo>
                  <a:lnTo>
                    <a:pt x="3529" y="7503"/>
                  </a:lnTo>
                  <a:cubicBezTo>
                    <a:pt x="3529" y="7746"/>
                    <a:pt x="3727" y="7944"/>
                    <a:pt x="3969" y="7944"/>
                  </a:cubicBezTo>
                  <a:cubicBezTo>
                    <a:pt x="4213" y="7944"/>
                    <a:pt x="4411" y="7746"/>
                    <a:pt x="4411" y="7503"/>
                  </a:cubicBezTo>
                  <a:lnTo>
                    <a:pt x="4411" y="7062"/>
                  </a:lnTo>
                  <a:lnTo>
                    <a:pt x="5294" y="7062"/>
                  </a:lnTo>
                  <a:lnTo>
                    <a:pt x="5294" y="7503"/>
                  </a:lnTo>
                  <a:cubicBezTo>
                    <a:pt x="5294" y="7746"/>
                    <a:pt x="5492" y="7944"/>
                    <a:pt x="5734" y="7944"/>
                  </a:cubicBezTo>
                  <a:cubicBezTo>
                    <a:pt x="5977" y="7944"/>
                    <a:pt x="6176" y="7746"/>
                    <a:pt x="6176" y="7503"/>
                  </a:cubicBezTo>
                  <a:lnTo>
                    <a:pt x="6176" y="7003"/>
                  </a:lnTo>
                  <a:cubicBezTo>
                    <a:pt x="6209" y="6983"/>
                    <a:pt x="6240" y="6960"/>
                    <a:pt x="6268" y="6934"/>
                  </a:cubicBezTo>
                  <a:lnTo>
                    <a:pt x="6929" y="6271"/>
                  </a:lnTo>
                  <a:cubicBezTo>
                    <a:pt x="6957" y="6243"/>
                    <a:pt x="6980" y="6213"/>
                    <a:pt x="6999" y="6179"/>
                  </a:cubicBezTo>
                  <a:lnTo>
                    <a:pt x="7499" y="6179"/>
                  </a:lnTo>
                  <a:cubicBezTo>
                    <a:pt x="7742" y="6179"/>
                    <a:pt x="7941" y="5982"/>
                    <a:pt x="7941" y="5738"/>
                  </a:cubicBezTo>
                  <a:cubicBezTo>
                    <a:pt x="7941" y="5495"/>
                    <a:pt x="7742" y="5297"/>
                    <a:pt x="7499" y="5297"/>
                  </a:cubicBezTo>
                  <a:lnTo>
                    <a:pt x="7058" y="5297"/>
                  </a:lnTo>
                  <a:lnTo>
                    <a:pt x="7058" y="4414"/>
                  </a:lnTo>
                  <a:lnTo>
                    <a:pt x="7499" y="4414"/>
                  </a:lnTo>
                  <a:cubicBezTo>
                    <a:pt x="7742" y="4414"/>
                    <a:pt x="7941" y="4217"/>
                    <a:pt x="7941" y="3973"/>
                  </a:cubicBezTo>
                  <a:cubicBezTo>
                    <a:pt x="7941" y="3730"/>
                    <a:pt x="7742" y="3532"/>
                    <a:pt x="7499" y="3532"/>
                  </a:cubicBezTo>
                  <a:lnTo>
                    <a:pt x="7058" y="3532"/>
                  </a:lnTo>
                  <a:lnTo>
                    <a:pt x="7058" y="2649"/>
                  </a:lnTo>
                  <a:lnTo>
                    <a:pt x="7501" y="2648"/>
                  </a:lnTo>
                  <a:cubicBezTo>
                    <a:pt x="7744" y="2648"/>
                    <a:pt x="7942" y="2450"/>
                    <a:pt x="7942" y="2207"/>
                  </a:cubicBezTo>
                  <a:cubicBezTo>
                    <a:pt x="7942" y="1964"/>
                    <a:pt x="7744" y="1765"/>
                    <a:pt x="7501" y="1765"/>
                  </a:cubicBezTo>
                  <a:lnTo>
                    <a:pt x="7000" y="1765"/>
                  </a:lnTo>
                  <a:cubicBezTo>
                    <a:pt x="6982" y="1732"/>
                    <a:pt x="6958" y="1702"/>
                    <a:pt x="6931" y="1675"/>
                  </a:cubicBezTo>
                  <a:lnTo>
                    <a:pt x="6269" y="1012"/>
                  </a:lnTo>
                  <a:cubicBezTo>
                    <a:pt x="6242" y="985"/>
                    <a:pt x="6211" y="962"/>
                    <a:pt x="6177" y="942"/>
                  </a:cubicBezTo>
                  <a:lnTo>
                    <a:pt x="6177" y="442"/>
                  </a:lnTo>
                  <a:cubicBezTo>
                    <a:pt x="6177" y="199"/>
                    <a:pt x="5979" y="0"/>
                    <a:pt x="5737" y="0"/>
                  </a:cubicBezTo>
                  <a:cubicBezTo>
                    <a:pt x="5493" y="0"/>
                    <a:pt x="5295" y="199"/>
                    <a:pt x="5295" y="442"/>
                  </a:cubicBezTo>
                  <a:lnTo>
                    <a:pt x="5295" y="883"/>
                  </a:lnTo>
                  <a:lnTo>
                    <a:pt x="4412" y="883"/>
                  </a:lnTo>
                  <a:lnTo>
                    <a:pt x="4412" y="442"/>
                  </a:lnTo>
                  <a:cubicBezTo>
                    <a:pt x="4412" y="199"/>
                    <a:pt x="4214" y="0"/>
                    <a:pt x="3972" y="0"/>
                  </a:cubicBezTo>
                  <a:cubicBezTo>
                    <a:pt x="3728" y="0"/>
                    <a:pt x="3530" y="199"/>
                    <a:pt x="3530" y="442"/>
                  </a:cubicBezTo>
                  <a:lnTo>
                    <a:pt x="3530" y="883"/>
                  </a:lnTo>
                  <a:lnTo>
                    <a:pt x="2647" y="883"/>
                  </a:lnTo>
                  <a:lnTo>
                    <a:pt x="2647" y="442"/>
                  </a:lnTo>
                  <a:cubicBezTo>
                    <a:pt x="2647" y="199"/>
                    <a:pt x="2449" y="0"/>
                    <a:pt x="2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1797314" y="4229343"/>
              <a:ext cx="75064" cy="75064"/>
            </a:xfrm>
            <a:custGeom>
              <a:avLst/>
              <a:gdLst/>
              <a:ahLst/>
              <a:cxnLst/>
              <a:rect l="l" t="t" r="r" b="b"/>
              <a:pathLst>
                <a:path w="2648" h="2648" extrusionOk="0">
                  <a:moveTo>
                    <a:pt x="1323" y="882"/>
                  </a:moveTo>
                  <a:cubicBezTo>
                    <a:pt x="1567" y="882"/>
                    <a:pt x="1765" y="1081"/>
                    <a:pt x="1765" y="1324"/>
                  </a:cubicBezTo>
                  <a:cubicBezTo>
                    <a:pt x="1765" y="1567"/>
                    <a:pt x="1568" y="1765"/>
                    <a:pt x="1323" y="1765"/>
                  </a:cubicBezTo>
                  <a:cubicBezTo>
                    <a:pt x="1081" y="1765"/>
                    <a:pt x="883" y="1567"/>
                    <a:pt x="883" y="1324"/>
                  </a:cubicBezTo>
                  <a:cubicBezTo>
                    <a:pt x="883" y="1081"/>
                    <a:pt x="1081" y="882"/>
                    <a:pt x="1323" y="882"/>
                  </a:cubicBezTo>
                  <a:close/>
                  <a:moveTo>
                    <a:pt x="1323" y="0"/>
                  </a:moveTo>
                  <a:cubicBezTo>
                    <a:pt x="593" y="0"/>
                    <a:pt x="0" y="594"/>
                    <a:pt x="0" y="1324"/>
                  </a:cubicBezTo>
                  <a:cubicBezTo>
                    <a:pt x="0" y="2053"/>
                    <a:pt x="595" y="2647"/>
                    <a:pt x="1323" y="2647"/>
                  </a:cubicBezTo>
                  <a:cubicBezTo>
                    <a:pt x="2054" y="2647"/>
                    <a:pt x="2648" y="2053"/>
                    <a:pt x="2648" y="1324"/>
                  </a:cubicBezTo>
                  <a:cubicBezTo>
                    <a:pt x="2648" y="594"/>
                    <a:pt x="2054" y="0"/>
                    <a:pt x="1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55"/>
          <p:cNvGrpSpPr/>
          <p:nvPr/>
        </p:nvGrpSpPr>
        <p:grpSpPr>
          <a:xfrm>
            <a:off x="2021403" y="4019683"/>
            <a:ext cx="427083" cy="427027"/>
            <a:chOff x="2338099" y="4095883"/>
            <a:chExt cx="427083" cy="427027"/>
          </a:xfrm>
        </p:grpSpPr>
        <p:sp>
          <p:nvSpPr>
            <p:cNvPr id="1904" name="Google Shape;1904;p55"/>
            <p:cNvSpPr/>
            <p:nvPr/>
          </p:nvSpPr>
          <p:spPr>
            <a:xfrm>
              <a:off x="2338099" y="4095883"/>
              <a:ext cx="427083" cy="427027"/>
            </a:xfrm>
            <a:custGeom>
              <a:avLst/>
              <a:gdLst/>
              <a:ahLst/>
              <a:cxnLst/>
              <a:rect l="l" t="t" r="r" b="b"/>
              <a:pathLst>
                <a:path w="15066" h="15064" extrusionOk="0">
                  <a:moveTo>
                    <a:pt x="6470" y="884"/>
                  </a:moveTo>
                  <a:lnTo>
                    <a:pt x="7525" y="2994"/>
                  </a:lnTo>
                  <a:cubicBezTo>
                    <a:pt x="7599" y="3143"/>
                    <a:pt x="7752" y="3238"/>
                    <a:pt x="7920" y="3238"/>
                  </a:cubicBezTo>
                  <a:lnTo>
                    <a:pt x="14182" y="3238"/>
                  </a:lnTo>
                  <a:lnTo>
                    <a:pt x="14182" y="4121"/>
                  </a:lnTo>
                  <a:lnTo>
                    <a:pt x="7102" y="4121"/>
                  </a:lnTo>
                  <a:lnTo>
                    <a:pt x="6047" y="2011"/>
                  </a:lnTo>
                  <a:cubicBezTo>
                    <a:pt x="5972" y="1862"/>
                    <a:pt x="5819" y="1766"/>
                    <a:pt x="5652" y="1766"/>
                  </a:cubicBezTo>
                  <a:lnTo>
                    <a:pt x="2942" y="1766"/>
                  </a:lnTo>
                  <a:lnTo>
                    <a:pt x="2942" y="884"/>
                  </a:lnTo>
                  <a:close/>
                  <a:moveTo>
                    <a:pt x="5379" y="2649"/>
                  </a:moveTo>
                  <a:lnTo>
                    <a:pt x="6434" y="4759"/>
                  </a:lnTo>
                  <a:cubicBezTo>
                    <a:pt x="6508" y="4908"/>
                    <a:pt x="6661" y="5003"/>
                    <a:pt x="6829" y="5003"/>
                  </a:cubicBezTo>
                  <a:lnTo>
                    <a:pt x="14182" y="5003"/>
                  </a:lnTo>
                  <a:lnTo>
                    <a:pt x="14182" y="5886"/>
                  </a:lnTo>
                  <a:lnTo>
                    <a:pt x="6011" y="5886"/>
                  </a:lnTo>
                  <a:lnTo>
                    <a:pt x="4956" y="3776"/>
                  </a:lnTo>
                  <a:cubicBezTo>
                    <a:pt x="4881" y="3627"/>
                    <a:pt x="4728" y="3531"/>
                    <a:pt x="4561" y="3531"/>
                  </a:cubicBezTo>
                  <a:lnTo>
                    <a:pt x="1766" y="3531"/>
                  </a:lnTo>
                  <a:lnTo>
                    <a:pt x="1766" y="2649"/>
                  </a:lnTo>
                  <a:close/>
                  <a:moveTo>
                    <a:pt x="4561" y="8592"/>
                  </a:moveTo>
                  <a:cubicBezTo>
                    <a:pt x="5291" y="8592"/>
                    <a:pt x="5885" y="9186"/>
                    <a:pt x="5885" y="9916"/>
                  </a:cubicBezTo>
                  <a:lnTo>
                    <a:pt x="5885" y="10652"/>
                  </a:lnTo>
                  <a:lnTo>
                    <a:pt x="3238" y="10652"/>
                  </a:lnTo>
                  <a:lnTo>
                    <a:pt x="3238" y="9916"/>
                  </a:lnTo>
                  <a:cubicBezTo>
                    <a:pt x="3238" y="9185"/>
                    <a:pt x="3831" y="8592"/>
                    <a:pt x="4561" y="8592"/>
                  </a:cubicBezTo>
                  <a:close/>
                  <a:moveTo>
                    <a:pt x="4288" y="4415"/>
                  </a:moveTo>
                  <a:lnTo>
                    <a:pt x="5343" y="6525"/>
                  </a:lnTo>
                  <a:cubicBezTo>
                    <a:pt x="5417" y="6674"/>
                    <a:pt x="5571" y="6769"/>
                    <a:pt x="5737" y="6769"/>
                  </a:cubicBezTo>
                  <a:lnTo>
                    <a:pt x="14182" y="6769"/>
                  </a:lnTo>
                  <a:lnTo>
                    <a:pt x="14182" y="11240"/>
                  </a:lnTo>
                  <a:lnTo>
                    <a:pt x="7356" y="11240"/>
                  </a:lnTo>
                  <a:lnTo>
                    <a:pt x="7356" y="11094"/>
                  </a:lnTo>
                  <a:cubicBezTo>
                    <a:pt x="7356" y="10851"/>
                    <a:pt x="7159" y="10653"/>
                    <a:pt x="6915" y="10653"/>
                  </a:cubicBezTo>
                  <a:lnTo>
                    <a:pt x="6769" y="10653"/>
                  </a:lnTo>
                  <a:lnTo>
                    <a:pt x="6769" y="9917"/>
                  </a:lnTo>
                  <a:cubicBezTo>
                    <a:pt x="6769" y="8700"/>
                    <a:pt x="5777" y="7710"/>
                    <a:pt x="4562" y="7710"/>
                  </a:cubicBezTo>
                  <a:cubicBezTo>
                    <a:pt x="3347" y="7710"/>
                    <a:pt x="2356" y="8701"/>
                    <a:pt x="2356" y="9917"/>
                  </a:cubicBezTo>
                  <a:lnTo>
                    <a:pt x="2356" y="10653"/>
                  </a:lnTo>
                  <a:lnTo>
                    <a:pt x="2209" y="10653"/>
                  </a:lnTo>
                  <a:cubicBezTo>
                    <a:pt x="1966" y="10653"/>
                    <a:pt x="1768" y="10851"/>
                    <a:pt x="1768" y="11094"/>
                  </a:cubicBezTo>
                  <a:lnTo>
                    <a:pt x="1768" y="11240"/>
                  </a:lnTo>
                  <a:lnTo>
                    <a:pt x="883" y="11240"/>
                  </a:lnTo>
                  <a:lnTo>
                    <a:pt x="883" y="4415"/>
                  </a:lnTo>
                  <a:close/>
                  <a:moveTo>
                    <a:pt x="1766" y="12123"/>
                  </a:moveTo>
                  <a:lnTo>
                    <a:pt x="1766" y="13005"/>
                  </a:lnTo>
                  <a:lnTo>
                    <a:pt x="883" y="13005"/>
                  </a:lnTo>
                  <a:lnTo>
                    <a:pt x="883" y="12123"/>
                  </a:lnTo>
                  <a:close/>
                  <a:moveTo>
                    <a:pt x="14182" y="12123"/>
                  </a:moveTo>
                  <a:lnTo>
                    <a:pt x="14182" y="13005"/>
                  </a:lnTo>
                  <a:lnTo>
                    <a:pt x="7356" y="13005"/>
                  </a:lnTo>
                  <a:lnTo>
                    <a:pt x="7356" y="12123"/>
                  </a:lnTo>
                  <a:close/>
                  <a:moveTo>
                    <a:pt x="6474" y="11534"/>
                  </a:moveTo>
                  <a:lnTo>
                    <a:pt x="6474" y="14182"/>
                  </a:lnTo>
                  <a:lnTo>
                    <a:pt x="2649" y="14182"/>
                  </a:lnTo>
                  <a:lnTo>
                    <a:pt x="2649" y="11534"/>
                  </a:lnTo>
                  <a:close/>
                  <a:moveTo>
                    <a:pt x="2502" y="0"/>
                  </a:moveTo>
                  <a:cubicBezTo>
                    <a:pt x="2258" y="0"/>
                    <a:pt x="2060" y="198"/>
                    <a:pt x="2060" y="442"/>
                  </a:cubicBezTo>
                  <a:lnTo>
                    <a:pt x="2060" y="1765"/>
                  </a:lnTo>
                  <a:lnTo>
                    <a:pt x="1324" y="1765"/>
                  </a:lnTo>
                  <a:cubicBezTo>
                    <a:pt x="1082" y="1765"/>
                    <a:pt x="883" y="1963"/>
                    <a:pt x="883" y="2206"/>
                  </a:cubicBezTo>
                  <a:lnTo>
                    <a:pt x="883" y="3530"/>
                  </a:lnTo>
                  <a:lnTo>
                    <a:pt x="441" y="3530"/>
                  </a:lnTo>
                  <a:cubicBezTo>
                    <a:pt x="199" y="3530"/>
                    <a:pt x="1" y="3728"/>
                    <a:pt x="1" y="3970"/>
                  </a:cubicBezTo>
                  <a:lnTo>
                    <a:pt x="1" y="13446"/>
                  </a:lnTo>
                  <a:cubicBezTo>
                    <a:pt x="1" y="13689"/>
                    <a:pt x="199" y="13886"/>
                    <a:pt x="441" y="13886"/>
                  </a:cubicBezTo>
                  <a:lnTo>
                    <a:pt x="1766" y="13886"/>
                  </a:lnTo>
                  <a:lnTo>
                    <a:pt x="1766" y="14622"/>
                  </a:lnTo>
                  <a:cubicBezTo>
                    <a:pt x="1766" y="14866"/>
                    <a:pt x="1964" y="15063"/>
                    <a:pt x="2206" y="15063"/>
                  </a:cubicBezTo>
                  <a:lnTo>
                    <a:pt x="6915" y="15063"/>
                  </a:lnTo>
                  <a:cubicBezTo>
                    <a:pt x="7159" y="15063"/>
                    <a:pt x="7356" y="14866"/>
                    <a:pt x="7356" y="14622"/>
                  </a:cubicBezTo>
                  <a:lnTo>
                    <a:pt x="7356" y="13886"/>
                  </a:lnTo>
                  <a:lnTo>
                    <a:pt x="14625" y="13886"/>
                  </a:lnTo>
                  <a:cubicBezTo>
                    <a:pt x="14868" y="13886"/>
                    <a:pt x="15065" y="13689"/>
                    <a:pt x="15065" y="13446"/>
                  </a:cubicBezTo>
                  <a:lnTo>
                    <a:pt x="15065" y="2794"/>
                  </a:lnTo>
                  <a:cubicBezTo>
                    <a:pt x="15064" y="2552"/>
                    <a:pt x="14868" y="2354"/>
                    <a:pt x="14623" y="2354"/>
                  </a:cubicBezTo>
                  <a:lnTo>
                    <a:pt x="8193" y="2354"/>
                  </a:lnTo>
                  <a:lnTo>
                    <a:pt x="7137" y="244"/>
                  </a:lnTo>
                  <a:cubicBezTo>
                    <a:pt x="7063" y="95"/>
                    <a:pt x="6910" y="0"/>
                    <a:pt x="6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2442362" y="4447874"/>
              <a:ext cx="50062" cy="25059"/>
            </a:xfrm>
            <a:custGeom>
              <a:avLst/>
              <a:gdLst/>
              <a:ahLst/>
              <a:cxnLst/>
              <a:rect l="l" t="t" r="r" b="b"/>
              <a:pathLst>
                <a:path w="1766" h="884" extrusionOk="0">
                  <a:moveTo>
                    <a:pt x="442" y="1"/>
                  </a:moveTo>
                  <a:cubicBezTo>
                    <a:pt x="199" y="1"/>
                    <a:pt x="0" y="199"/>
                    <a:pt x="0" y="442"/>
                  </a:cubicBezTo>
                  <a:cubicBezTo>
                    <a:pt x="0" y="685"/>
                    <a:pt x="198" y="884"/>
                    <a:pt x="442" y="884"/>
                  </a:cubicBezTo>
                  <a:lnTo>
                    <a:pt x="1324" y="884"/>
                  </a:lnTo>
                  <a:cubicBezTo>
                    <a:pt x="1567" y="884"/>
                    <a:pt x="1765" y="685"/>
                    <a:pt x="1765" y="442"/>
                  </a:cubicBezTo>
                  <a:cubicBezTo>
                    <a:pt x="1765"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2571655" y="4313621"/>
              <a:ext cx="143467" cy="75064"/>
            </a:xfrm>
            <a:custGeom>
              <a:avLst/>
              <a:gdLst/>
              <a:ahLst/>
              <a:cxnLst/>
              <a:rect l="l" t="t" r="r" b="b"/>
              <a:pathLst>
                <a:path w="5061" h="2648" extrusionOk="0">
                  <a:moveTo>
                    <a:pt x="4178" y="881"/>
                  </a:moveTo>
                  <a:lnTo>
                    <a:pt x="4178" y="1763"/>
                  </a:lnTo>
                  <a:lnTo>
                    <a:pt x="882" y="1763"/>
                  </a:lnTo>
                  <a:lnTo>
                    <a:pt x="882" y="881"/>
                  </a:lnTo>
                  <a:close/>
                  <a:moveTo>
                    <a:pt x="441" y="0"/>
                  </a:moveTo>
                  <a:cubicBezTo>
                    <a:pt x="198" y="0"/>
                    <a:pt x="0" y="198"/>
                    <a:pt x="0" y="441"/>
                  </a:cubicBezTo>
                  <a:lnTo>
                    <a:pt x="0" y="2206"/>
                  </a:lnTo>
                  <a:cubicBezTo>
                    <a:pt x="0" y="2450"/>
                    <a:pt x="198" y="2647"/>
                    <a:pt x="441" y="2647"/>
                  </a:cubicBezTo>
                  <a:lnTo>
                    <a:pt x="4619" y="2647"/>
                  </a:lnTo>
                  <a:cubicBezTo>
                    <a:pt x="4863" y="2647"/>
                    <a:pt x="5060" y="2450"/>
                    <a:pt x="5060" y="2206"/>
                  </a:cubicBezTo>
                  <a:lnTo>
                    <a:pt x="5060" y="441"/>
                  </a:lnTo>
                  <a:cubicBezTo>
                    <a:pt x="5060" y="198"/>
                    <a:pt x="4863" y="0"/>
                    <a:pt x="4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5"/>
          <p:cNvGrpSpPr/>
          <p:nvPr/>
        </p:nvGrpSpPr>
        <p:grpSpPr>
          <a:xfrm>
            <a:off x="2687189" y="4019712"/>
            <a:ext cx="431137" cy="427055"/>
            <a:chOff x="2985443" y="4095912"/>
            <a:chExt cx="431137" cy="427055"/>
          </a:xfrm>
        </p:grpSpPr>
        <p:sp>
          <p:nvSpPr>
            <p:cNvPr id="1908" name="Google Shape;1908;p55"/>
            <p:cNvSpPr/>
            <p:nvPr/>
          </p:nvSpPr>
          <p:spPr>
            <a:xfrm>
              <a:off x="2985443" y="4340154"/>
              <a:ext cx="431137" cy="182813"/>
            </a:xfrm>
            <a:custGeom>
              <a:avLst/>
              <a:gdLst/>
              <a:ahLst/>
              <a:cxnLst/>
              <a:rect l="l" t="t" r="r" b="b"/>
              <a:pathLst>
                <a:path w="15209" h="6449" extrusionOk="0">
                  <a:moveTo>
                    <a:pt x="2118" y="1152"/>
                  </a:moveTo>
                  <a:lnTo>
                    <a:pt x="2118" y="5565"/>
                  </a:lnTo>
                  <a:lnTo>
                    <a:pt x="882" y="5565"/>
                  </a:lnTo>
                  <a:lnTo>
                    <a:pt x="882" y="1152"/>
                  </a:lnTo>
                  <a:close/>
                  <a:moveTo>
                    <a:pt x="13672" y="883"/>
                  </a:moveTo>
                  <a:cubicBezTo>
                    <a:pt x="13832" y="883"/>
                    <a:pt x="13989" y="959"/>
                    <a:pt x="14088" y="1099"/>
                  </a:cubicBezTo>
                  <a:cubicBezTo>
                    <a:pt x="14234" y="1306"/>
                    <a:pt x="14205" y="1584"/>
                    <a:pt x="14023" y="1759"/>
                  </a:cubicBezTo>
                  <a:lnTo>
                    <a:pt x="10932" y="4711"/>
                  </a:lnTo>
                  <a:cubicBezTo>
                    <a:pt x="10354" y="5263"/>
                    <a:pt x="9596" y="5567"/>
                    <a:pt x="8797" y="5567"/>
                  </a:cubicBezTo>
                  <a:lnTo>
                    <a:pt x="3001" y="5567"/>
                  </a:lnTo>
                  <a:lnTo>
                    <a:pt x="3001" y="1973"/>
                  </a:lnTo>
                  <a:lnTo>
                    <a:pt x="3578" y="1696"/>
                  </a:lnTo>
                  <a:cubicBezTo>
                    <a:pt x="3863" y="1559"/>
                    <a:pt x="4170" y="1491"/>
                    <a:pt x="4476" y="1491"/>
                  </a:cubicBezTo>
                  <a:cubicBezTo>
                    <a:pt x="4850" y="1491"/>
                    <a:pt x="5224" y="1593"/>
                    <a:pt x="5556" y="1794"/>
                  </a:cubicBezTo>
                  <a:cubicBezTo>
                    <a:pt x="6011" y="2071"/>
                    <a:pt x="6537" y="2211"/>
                    <a:pt x="7071" y="2211"/>
                  </a:cubicBezTo>
                  <a:lnTo>
                    <a:pt x="9187" y="2211"/>
                  </a:lnTo>
                  <a:cubicBezTo>
                    <a:pt x="9431" y="2211"/>
                    <a:pt x="9629" y="2409"/>
                    <a:pt x="9629" y="2652"/>
                  </a:cubicBezTo>
                  <a:cubicBezTo>
                    <a:pt x="9629" y="2895"/>
                    <a:pt x="9430" y="3094"/>
                    <a:pt x="9187" y="3094"/>
                  </a:cubicBezTo>
                  <a:lnTo>
                    <a:pt x="6338" y="3094"/>
                  </a:lnTo>
                  <a:cubicBezTo>
                    <a:pt x="6087" y="3094"/>
                    <a:pt x="5885" y="3302"/>
                    <a:pt x="5896" y="3557"/>
                  </a:cubicBezTo>
                  <a:cubicBezTo>
                    <a:pt x="5909" y="3794"/>
                    <a:pt x="6112" y="3975"/>
                    <a:pt x="6349" y="3977"/>
                  </a:cubicBezTo>
                  <a:lnTo>
                    <a:pt x="9187" y="3977"/>
                  </a:lnTo>
                  <a:cubicBezTo>
                    <a:pt x="9790" y="3977"/>
                    <a:pt x="10300" y="3573"/>
                    <a:pt x="10459" y="3019"/>
                  </a:cubicBezTo>
                  <a:lnTo>
                    <a:pt x="13381" y="975"/>
                  </a:lnTo>
                  <a:cubicBezTo>
                    <a:pt x="13470" y="913"/>
                    <a:pt x="13571" y="883"/>
                    <a:pt x="13672" y="883"/>
                  </a:cubicBezTo>
                  <a:close/>
                  <a:moveTo>
                    <a:pt x="13668" y="1"/>
                  </a:moveTo>
                  <a:cubicBezTo>
                    <a:pt x="13393" y="1"/>
                    <a:pt x="13115" y="82"/>
                    <a:pt x="12874" y="251"/>
                  </a:cubicBezTo>
                  <a:lnTo>
                    <a:pt x="10350" y="2019"/>
                  </a:lnTo>
                  <a:cubicBezTo>
                    <a:pt x="10125" y="1607"/>
                    <a:pt x="9688" y="1329"/>
                    <a:pt x="9187" y="1329"/>
                  </a:cubicBezTo>
                  <a:lnTo>
                    <a:pt x="7060" y="1329"/>
                  </a:lnTo>
                  <a:cubicBezTo>
                    <a:pt x="6683" y="1329"/>
                    <a:pt x="6316" y="1221"/>
                    <a:pt x="5993" y="1027"/>
                  </a:cubicBezTo>
                  <a:cubicBezTo>
                    <a:pt x="5526" y="749"/>
                    <a:pt x="5002" y="608"/>
                    <a:pt x="4477" y="608"/>
                  </a:cubicBezTo>
                  <a:cubicBezTo>
                    <a:pt x="4041" y="608"/>
                    <a:pt x="3603" y="705"/>
                    <a:pt x="3196" y="899"/>
                  </a:cubicBezTo>
                  <a:lnTo>
                    <a:pt x="3002" y="992"/>
                  </a:lnTo>
                  <a:lnTo>
                    <a:pt x="3002" y="711"/>
                  </a:lnTo>
                  <a:cubicBezTo>
                    <a:pt x="3002" y="467"/>
                    <a:pt x="2804" y="270"/>
                    <a:pt x="2561" y="270"/>
                  </a:cubicBezTo>
                  <a:lnTo>
                    <a:pt x="442" y="270"/>
                  </a:lnTo>
                  <a:cubicBezTo>
                    <a:pt x="199" y="270"/>
                    <a:pt x="0" y="467"/>
                    <a:pt x="0" y="711"/>
                  </a:cubicBezTo>
                  <a:lnTo>
                    <a:pt x="0" y="6007"/>
                  </a:lnTo>
                  <a:cubicBezTo>
                    <a:pt x="0" y="6250"/>
                    <a:pt x="199" y="6448"/>
                    <a:pt x="442" y="6448"/>
                  </a:cubicBezTo>
                  <a:lnTo>
                    <a:pt x="8798" y="6448"/>
                  </a:lnTo>
                  <a:cubicBezTo>
                    <a:pt x="9825" y="6448"/>
                    <a:pt x="10799" y="6057"/>
                    <a:pt x="11543" y="5348"/>
                  </a:cubicBezTo>
                  <a:lnTo>
                    <a:pt x="14633" y="2396"/>
                  </a:lnTo>
                  <a:cubicBezTo>
                    <a:pt x="15133" y="1918"/>
                    <a:pt x="15209" y="1160"/>
                    <a:pt x="14811" y="594"/>
                  </a:cubicBezTo>
                  <a:cubicBezTo>
                    <a:pt x="14541" y="208"/>
                    <a:pt x="14107" y="1"/>
                    <a:pt x="1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119725" y="4095912"/>
              <a:ext cx="191828" cy="258586"/>
            </a:xfrm>
            <a:custGeom>
              <a:avLst/>
              <a:gdLst/>
              <a:ahLst/>
              <a:cxnLst/>
              <a:rect l="l" t="t" r="r" b="b"/>
              <a:pathLst>
                <a:path w="6767" h="9122" extrusionOk="0">
                  <a:moveTo>
                    <a:pt x="3384" y="883"/>
                  </a:moveTo>
                  <a:cubicBezTo>
                    <a:pt x="4763" y="883"/>
                    <a:pt x="5885" y="2005"/>
                    <a:pt x="5885" y="3384"/>
                  </a:cubicBezTo>
                  <a:cubicBezTo>
                    <a:pt x="5885" y="4131"/>
                    <a:pt x="5552" y="4834"/>
                    <a:pt x="4973" y="5310"/>
                  </a:cubicBezTo>
                  <a:cubicBezTo>
                    <a:pt x="4600" y="5619"/>
                    <a:pt x="4352" y="6030"/>
                    <a:pt x="4264" y="6472"/>
                  </a:cubicBezTo>
                  <a:lnTo>
                    <a:pt x="3824" y="6472"/>
                  </a:lnTo>
                  <a:lnTo>
                    <a:pt x="3824" y="4154"/>
                  </a:lnTo>
                  <a:lnTo>
                    <a:pt x="4578" y="3400"/>
                  </a:lnTo>
                  <a:cubicBezTo>
                    <a:pt x="4750" y="3227"/>
                    <a:pt x="4750" y="2949"/>
                    <a:pt x="4578" y="2776"/>
                  </a:cubicBezTo>
                  <a:cubicBezTo>
                    <a:pt x="4491" y="2690"/>
                    <a:pt x="4379" y="2647"/>
                    <a:pt x="4266" y="2647"/>
                  </a:cubicBezTo>
                  <a:cubicBezTo>
                    <a:pt x="4153" y="2647"/>
                    <a:pt x="4040" y="2690"/>
                    <a:pt x="3953" y="2776"/>
                  </a:cubicBezTo>
                  <a:lnTo>
                    <a:pt x="3382" y="3347"/>
                  </a:lnTo>
                  <a:lnTo>
                    <a:pt x="2811" y="2776"/>
                  </a:lnTo>
                  <a:cubicBezTo>
                    <a:pt x="2725" y="2690"/>
                    <a:pt x="2612" y="2647"/>
                    <a:pt x="2499" y="2647"/>
                  </a:cubicBezTo>
                  <a:cubicBezTo>
                    <a:pt x="2387" y="2647"/>
                    <a:pt x="2274" y="2690"/>
                    <a:pt x="2187" y="2776"/>
                  </a:cubicBezTo>
                  <a:cubicBezTo>
                    <a:pt x="2015" y="2949"/>
                    <a:pt x="2015" y="3227"/>
                    <a:pt x="2187" y="3400"/>
                  </a:cubicBezTo>
                  <a:lnTo>
                    <a:pt x="2942" y="4154"/>
                  </a:lnTo>
                  <a:lnTo>
                    <a:pt x="2942" y="6472"/>
                  </a:lnTo>
                  <a:lnTo>
                    <a:pt x="2501" y="6472"/>
                  </a:lnTo>
                  <a:cubicBezTo>
                    <a:pt x="2414" y="6030"/>
                    <a:pt x="2166" y="5619"/>
                    <a:pt x="1791" y="5310"/>
                  </a:cubicBezTo>
                  <a:cubicBezTo>
                    <a:pt x="1213" y="4833"/>
                    <a:pt x="880" y="4131"/>
                    <a:pt x="880" y="3384"/>
                  </a:cubicBezTo>
                  <a:cubicBezTo>
                    <a:pt x="882" y="2005"/>
                    <a:pt x="2005" y="883"/>
                    <a:pt x="3384" y="883"/>
                  </a:cubicBezTo>
                  <a:close/>
                  <a:moveTo>
                    <a:pt x="4231" y="7354"/>
                  </a:moveTo>
                  <a:lnTo>
                    <a:pt x="4231" y="8090"/>
                  </a:lnTo>
                  <a:lnTo>
                    <a:pt x="4230" y="8090"/>
                  </a:lnTo>
                  <a:cubicBezTo>
                    <a:pt x="4230" y="8171"/>
                    <a:pt x="4164" y="8237"/>
                    <a:pt x="4084" y="8237"/>
                  </a:cubicBezTo>
                  <a:lnTo>
                    <a:pt x="2686" y="8237"/>
                  </a:lnTo>
                  <a:cubicBezTo>
                    <a:pt x="2605" y="8237"/>
                    <a:pt x="2540" y="8171"/>
                    <a:pt x="2540" y="8090"/>
                  </a:cubicBezTo>
                  <a:lnTo>
                    <a:pt x="2540" y="7354"/>
                  </a:lnTo>
                  <a:close/>
                  <a:moveTo>
                    <a:pt x="3384" y="0"/>
                  </a:moveTo>
                  <a:cubicBezTo>
                    <a:pt x="1518" y="0"/>
                    <a:pt x="0" y="1518"/>
                    <a:pt x="0" y="3384"/>
                  </a:cubicBezTo>
                  <a:cubicBezTo>
                    <a:pt x="0" y="4396"/>
                    <a:pt x="449" y="5346"/>
                    <a:pt x="1231" y="5993"/>
                  </a:cubicBezTo>
                  <a:cubicBezTo>
                    <a:pt x="1500" y="6215"/>
                    <a:pt x="1654" y="6520"/>
                    <a:pt x="1654" y="6829"/>
                  </a:cubicBezTo>
                  <a:lnTo>
                    <a:pt x="1654" y="8090"/>
                  </a:lnTo>
                  <a:cubicBezTo>
                    <a:pt x="1654" y="8658"/>
                    <a:pt x="2116" y="9121"/>
                    <a:pt x="2685" y="9121"/>
                  </a:cubicBezTo>
                  <a:lnTo>
                    <a:pt x="4082" y="9121"/>
                  </a:lnTo>
                  <a:cubicBezTo>
                    <a:pt x="4650" y="9121"/>
                    <a:pt x="5113" y="8659"/>
                    <a:pt x="5113" y="8090"/>
                  </a:cubicBezTo>
                  <a:lnTo>
                    <a:pt x="5113" y="6829"/>
                  </a:lnTo>
                  <a:cubicBezTo>
                    <a:pt x="5113" y="6520"/>
                    <a:pt x="5267" y="6214"/>
                    <a:pt x="5536" y="5993"/>
                  </a:cubicBezTo>
                  <a:cubicBezTo>
                    <a:pt x="6318" y="5346"/>
                    <a:pt x="6767" y="4396"/>
                    <a:pt x="6767" y="3384"/>
                  </a:cubicBezTo>
                  <a:cubicBezTo>
                    <a:pt x="6767" y="1518"/>
                    <a:pt x="5249" y="0"/>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3336583" y="4179310"/>
              <a:ext cx="50062" cy="25031"/>
            </a:xfrm>
            <a:custGeom>
              <a:avLst/>
              <a:gdLst/>
              <a:ahLst/>
              <a:cxnLst/>
              <a:rect l="l" t="t" r="r" b="b"/>
              <a:pathLst>
                <a:path w="1766" h="883" extrusionOk="0">
                  <a:moveTo>
                    <a:pt x="442" y="0"/>
                  </a:moveTo>
                  <a:cubicBezTo>
                    <a:pt x="198" y="0"/>
                    <a:pt x="1" y="198"/>
                    <a:pt x="1" y="442"/>
                  </a:cubicBezTo>
                  <a:cubicBezTo>
                    <a:pt x="1" y="685"/>
                    <a:pt x="198"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3326492" y="4112552"/>
              <a:ext cx="50232" cy="37589"/>
            </a:xfrm>
            <a:custGeom>
              <a:avLst/>
              <a:gdLst/>
              <a:ahLst/>
              <a:cxnLst/>
              <a:rect l="l" t="t" r="r" b="b"/>
              <a:pathLst>
                <a:path w="1772" h="1326" extrusionOk="0">
                  <a:moveTo>
                    <a:pt x="1268" y="0"/>
                  </a:moveTo>
                  <a:cubicBezTo>
                    <a:pt x="1193" y="0"/>
                    <a:pt x="1117" y="19"/>
                    <a:pt x="1047" y="59"/>
                  </a:cubicBezTo>
                  <a:lnTo>
                    <a:pt x="284" y="500"/>
                  </a:lnTo>
                  <a:cubicBezTo>
                    <a:pt x="73" y="622"/>
                    <a:pt x="1" y="893"/>
                    <a:pt x="121" y="1104"/>
                  </a:cubicBezTo>
                  <a:cubicBezTo>
                    <a:pt x="203" y="1246"/>
                    <a:pt x="351" y="1325"/>
                    <a:pt x="504" y="1325"/>
                  </a:cubicBezTo>
                  <a:cubicBezTo>
                    <a:pt x="579" y="1325"/>
                    <a:pt x="655" y="1306"/>
                    <a:pt x="724" y="1266"/>
                  </a:cubicBezTo>
                  <a:lnTo>
                    <a:pt x="1489" y="824"/>
                  </a:lnTo>
                  <a:cubicBezTo>
                    <a:pt x="1700" y="703"/>
                    <a:pt x="1772" y="432"/>
                    <a:pt x="1650" y="221"/>
                  </a:cubicBezTo>
                  <a:cubicBezTo>
                    <a:pt x="1569" y="79"/>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326492" y="4233482"/>
              <a:ext cx="50260" cy="37589"/>
            </a:xfrm>
            <a:custGeom>
              <a:avLst/>
              <a:gdLst/>
              <a:ahLst/>
              <a:cxnLst/>
              <a:rect l="l" t="t" r="r" b="b"/>
              <a:pathLst>
                <a:path w="1773" h="1326" extrusionOk="0">
                  <a:moveTo>
                    <a:pt x="504" y="1"/>
                  </a:moveTo>
                  <a:cubicBezTo>
                    <a:pt x="351" y="1"/>
                    <a:pt x="203" y="80"/>
                    <a:pt x="121" y="222"/>
                  </a:cubicBezTo>
                  <a:cubicBezTo>
                    <a:pt x="1" y="433"/>
                    <a:pt x="72" y="703"/>
                    <a:pt x="284" y="826"/>
                  </a:cubicBezTo>
                  <a:lnTo>
                    <a:pt x="1047" y="1266"/>
                  </a:lnTo>
                  <a:cubicBezTo>
                    <a:pt x="1117" y="1307"/>
                    <a:pt x="1193" y="1326"/>
                    <a:pt x="1268" y="1326"/>
                  </a:cubicBezTo>
                  <a:cubicBezTo>
                    <a:pt x="1420" y="1326"/>
                    <a:pt x="1568" y="1247"/>
                    <a:pt x="1650" y="1105"/>
                  </a:cubicBezTo>
                  <a:cubicBezTo>
                    <a:pt x="1773" y="894"/>
                    <a:pt x="1701" y="623"/>
                    <a:pt x="1489" y="502"/>
                  </a:cubicBezTo>
                  <a:lnTo>
                    <a:pt x="724" y="60"/>
                  </a:lnTo>
                  <a:cubicBezTo>
                    <a:pt x="655" y="20"/>
                    <a:pt x="57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3044661" y="4179310"/>
              <a:ext cx="50090" cy="25031"/>
            </a:xfrm>
            <a:custGeom>
              <a:avLst/>
              <a:gdLst/>
              <a:ahLst/>
              <a:cxnLst/>
              <a:rect l="l" t="t" r="r" b="b"/>
              <a:pathLst>
                <a:path w="1767" h="883" extrusionOk="0">
                  <a:moveTo>
                    <a:pt x="442" y="0"/>
                  </a:moveTo>
                  <a:cubicBezTo>
                    <a:pt x="199" y="0"/>
                    <a:pt x="0" y="198"/>
                    <a:pt x="0" y="442"/>
                  </a:cubicBezTo>
                  <a:cubicBezTo>
                    <a:pt x="1" y="685"/>
                    <a:pt x="198" y="882"/>
                    <a:pt x="442" y="882"/>
                  </a:cubicBezTo>
                  <a:lnTo>
                    <a:pt x="1325" y="882"/>
                  </a:lnTo>
                  <a:cubicBezTo>
                    <a:pt x="1568" y="882"/>
                    <a:pt x="1766" y="685"/>
                    <a:pt x="1766" y="442"/>
                  </a:cubicBezTo>
                  <a:cubicBezTo>
                    <a:pt x="1766" y="198"/>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3054554" y="4112523"/>
              <a:ext cx="50317" cy="37617"/>
            </a:xfrm>
            <a:custGeom>
              <a:avLst/>
              <a:gdLst/>
              <a:ahLst/>
              <a:cxnLst/>
              <a:rect l="l" t="t" r="r" b="b"/>
              <a:pathLst>
                <a:path w="1775" h="1327" extrusionOk="0">
                  <a:moveTo>
                    <a:pt x="505" y="1"/>
                  </a:moveTo>
                  <a:cubicBezTo>
                    <a:pt x="353" y="1"/>
                    <a:pt x="205" y="80"/>
                    <a:pt x="123" y="222"/>
                  </a:cubicBezTo>
                  <a:cubicBezTo>
                    <a:pt x="0" y="434"/>
                    <a:pt x="74" y="704"/>
                    <a:pt x="285" y="825"/>
                  </a:cubicBezTo>
                  <a:lnTo>
                    <a:pt x="1049" y="1267"/>
                  </a:lnTo>
                  <a:cubicBezTo>
                    <a:pt x="1119" y="1307"/>
                    <a:pt x="1195" y="1326"/>
                    <a:pt x="1270" y="1326"/>
                  </a:cubicBezTo>
                  <a:cubicBezTo>
                    <a:pt x="1422" y="1326"/>
                    <a:pt x="1571" y="1247"/>
                    <a:pt x="1652" y="1104"/>
                  </a:cubicBezTo>
                  <a:cubicBezTo>
                    <a:pt x="1774" y="894"/>
                    <a:pt x="1702" y="623"/>
                    <a:pt x="1490" y="501"/>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3054611" y="4233510"/>
              <a:ext cx="50232" cy="37560"/>
            </a:xfrm>
            <a:custGeom>
              <a:avLst/>
              <a:gdLst/>
              <a:ahLst/>
              <a:cxnLst/>
              <a:rect l="l" t="t" r="r" b="b"/>
              <a:pathLst>
                <a:path w="1772" h="1325" extrusionOk="0">
                  <a:moveTo>
                    <a:pt x="1267" y="0"/>
                  </a:moveTo>
                  <a:cubicBezTo>
                    <a:pt x="1192" y="0"/>
                    <a:pt x="1116" y="19"/>
                    <a:pt x="1047" y="59"/>
                  </a:cubicBezTo>
                  <a:lnTo>
                    <a:pt x="283" y="501"/>
                  </a:lnTo>
                  <a:cubicBezTo>
                    <a:pt x="72" y="622"/>
                    <a:pt x="0" y="893"/>
                    <a:pt x="121" y="1104"/>
                  </a:cubicBezTo>
                  <a:cubicBezTo>
                    <a:pt x="203" y="1245"/>
                    <a:pt x="351" y="1324"/>
                    <a:pt x="504" y="1324"/>
                  </a:cubicBezTo>
                  <a:cubicBezTo>
                    <a:pt x="579" y="1324"/>
                    <a:pt x="654" y="1305"/>
                    <a:pt x="724" y="1265"/>
                  </a:cubicBezTo>
                  <a:lnTo>
                    <a:pt x="1488" y="825"/>
                  </a:lnTo>
                  <a:cubicBezTo>
                    <a:pt x="1699" y="702"/>
                    <a:pt x="1771" y="432"/>
                    <a:pt x="1650" y="221"/>
                  </a:cubicBezTo>
                  <a:cubicBezTo>
                    <a:pt x="1569"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6" name="Google Shape;1916;p55"/>
          <p:cNvSpPr/>
          <p:nvPr/>
        </p:nvSpPr>
        <p:spPr>
          <a:xfrm>
            <a:off x="3355303" y="4019740"/>
            <a:ext cx="426970" cy="426970"/>
          </a:xfrm>
          <a:custGeom>
            <a:avLst/>
            <a:gdLst/>
            <a:ahLst/>
            <a:cxnLst/>
            <a:rect l="l" t="t" r="r" b="b"/>
            <a:pathLst>
              <a:path w="15062" h="15062" extrusionOk="0">
                <a:moveTo>
                  <a:pt x="2204" y="882"/>
                </a:moveTo>
                <a:cubicBezTo>
                  <a:pt x="2934" y="882"/>
                  <a:pt x="3527" y="1476"/>
                  <a:pt x="3527" y="2206"/>
                </a:cubicBezTo>
                <a:cubicBezTo>
                  <a:pt x="3527" y="2935"/>
                  <a:pt x="2935" y="3529"/>
                  <a:pt x="2204" y="3529"/>
                </a:cubicBezTo>
                <a:cubicBezTo>
                  <a:pt x="1473" y="3529"/>
                  <a:pt x="881" y="2935"/>
                  <a:pt x="881" y="2206"/>
                </a:cubicBezTo>
                <a:cubicBezTo>
                  <a:pt x="881" y="1476"/>
                  <a:pt x="1474" y="882"/>
                  <a:pt x="2204" y="882"/>
                </a:cubicBezTo>
                <a:close/>
                <a:moveTo>
                  <a:pt x="12855" y="882"/>
                </a:moveTo>
                <a:cubicBezTo>
                  <a:pt x="13586" y="882"/>
                  <a:pt x="14179" y="1476"/>
                  <a:pt x="14179" y="2206"/>
                </a:cubicBezTo>
                <a:cubicBezTo>
                  <a:pt x="14179" y="2934"/>
                  <a:pt x="13585" y="3529"/>
                  <a:pt x="12855" y="3529"/>
                </a:cubicBezTo>
                <a:cubicBezTo>
                  <a:pt x="12125" y="3529"/>
                  <a:pt x="11532" y="2934"/>
                  <a:pt x="11532" y="2206"/>
                </a:cubicBezTo>
                <a:cubicBezTo>
                  <a:pt x="11532" y="1476"/>
                  <a:pt x="12125" y="882"/>
                  <a:pt x="12855" y="882"/>
                </a:cubicBezTo>
                <a:close/>
                <a:moveTo>
                  <a:pt x="7530" y="6208"/>
                </a:moveTo>
                <a:cubicBezTo>
                  <a:pt x="8016" y="6208"/>
                  <a:pt x="8413" y="6603"/>
                  <a:pt x="8413" y="7090"/>
                </a:cubicBezTo>
                <a:cubicBezTo>
                  <a:pt x="8413" y="7577"/>
                  <a:pt x="8016" y="7973"/>
                  <a:pt x="7530" y="7973"/>
                </a:cubicBezTo>
                <a:cubicBezTo>
                  <a:pt x="7044" y="7973"/>
                  <a:pt x="6648" y="7577"/>
                  <a:pt x="6648" y="7090"/>
                </a:cubicBezTo>
                <a:cubicBezTo>
                  <a:pt x="6648" y="6604"/>
                  <a:pt x="7044" y="6208"/>
                  <a:pt x="7530" y="6208"/>
                </a:cubicBezTo>
                <a:close/>
                <a:moveTo>
                  <a:pt x="7533" y="4441"/>
                </a:moveTo>
                <a:cubicBezTo>
                  <a:pt x="9235" y="4441"/>
                  <a:pt x="10622" y="5827"/>
                  <a:pt x="10622" y="7531"/>
                </a:cubicBezTo>
                <a:cubicBezTo>
                  <a:pt x="10620" y="8155"/>
                  <a:pt x="10433" y="8735"/>
                  <a:pt x="10114" y="9221"/>
                </a:cubicBezTo>
                <a:cubicBezTo>
                  <a:pt x="9879" y="8727"/>
                  <a:pt x="9464" y="8335"/>
                  <a:pt x="8955" y="8130"/>
                </a:cubicBezTo>
                <a:cubicBezTo>
                  <a:pt x="9169" y="7839"/>
                  <a:pt x="9296" y="7479"/>
                  <a:pt x="9296" y="7090"/>
                </a:cubicBezTo>
                <a:cubicBezTo>
                  <a:pt x="9296" y="6116"/>
                  <a:pt x="8503" y="5325"/>
                  <a:pt x="7531" y="5325"/>
                </a:cubicBezTo>
                <a:cubicBezTo>
                  <a:pt x="6558" y="5325"/>
                  <a:pt x="5766" y="6117"/>
                  <a:pt x="5766" y="7090"/>
                </a:cubicBezTo>
                <a:cubicBezTo>
                  <a:pt x="5766" y="7479"/>
                  <a:pt x="5893" y="7839"/>
                  <a:pt x="6107" y="8130"/>
                </a:cubicBezTo>
                <a:cubicBezTo>
                  <a:pt x="5598" y="8336"/>
                  <a:pt x="5182" y="8727"/>
                  <a:pt x="4948" y="9221"/>
                </a:cubicBezTo>
                <a:cubicBezTo>
                  <a:pt x="4629" y="8735"/>
                  <a:pt x="4442" y="8154"/>
                  <a:pt x="4442" y="7531"/>
                </a:cubicBezTo>
                <a:cubicBezTo>
                  <a:pt x="4442" y="5828"/>
                  <a:pt x="5828" y="4441"/>
                  <a:pt x="7533" y="4441"/>
                </a:cubicBezTo>
                <a:close/>
                <a:moveTo>
                  <a:pt x="8140" y="8855"/>
                </a:moveTo>
                <a:cubicBezTo>
                  <a:pt x="8793" y="8855"/>
                  <a:pt x="9335" y="9338"/>
                  <a:pt x="9427" y="9966"/>
                </a:cubicBezTo>
                <a:cubicBezTo>
                  <a:pt x="8904" y="10377"/>
                  <a:pt x="8245" y="10620"/>
                  <a:pt x="7530" y="10620"/>
                </a:cubicBezTo>
                <a:cubicBezTo>
                  <a:pt x="6814" y="10620"/>
                  <a:pt x="6156" y="10376"/>
                  <a:pt x="5631" y="9966"/>
                </a:cubicBezTo>
                <a:cubicBezTo>
                  <a:pt x="5724" y="9338"/>
                  <a:pt x="6266" y="8855"/>
                  <a:pt x="6918" y="8855"/>
                </a:cubicBezTo>
                <a:close/>
                <a:moveTo>
                  <a:pt x="2204" y="11534"/>
                </a:moveTo>
                <a:cubicBezTo>
                  <a:pt x="2934" y="11534"/>
                  <a:pt x="3527" y="12127"/>
                  <a:pt x="3527" y="12857"/>
                </a:cubicBezTo>
                <a:cubicBezTo>
                  <a:pt x="3527" y="13587"/>
                  <a:pt x="2935" y="14180"/>
                  <a:pt x="2204" y="14180"/>
                </a:cubicBezTo>
                <a:cubicBezTo>
                  <a:pt x="1473" y="14180"/>
                  <a:pt x="881" y="13587"/>
                  <a:pt x="881" y="12857"/>
                </a:cubicBezTo>
                <a:cubicBezTo>
                  <a:pt x="881" y="12127"/>
                  <a:pt x="1474" y="11534"/>
                  <a:pt x="2204" y="11534"/>
                </a:cubicBezTo>
                <a:close/>
                <a:moveTo>
                  <a:pt x="12855" y="11534"/>
                </a:moveTo>
                <a:cubicBezTo>
                  <a:pt x="13586" y="11534"/>
                  <a:pt x="14179" y="12127"/>
                  <a:pt x="14179" y="12857"/>
                </a:cubicBezTo>
                <a:cubicBezTo>
                  <a:pt x="14179" y="13587"/>
                  <a:pt x="13585" y="14180"/>
                  <a:pt x="12855" y="14180"/>
                </a:cubicBezTo>
                <a:cubicBezTo>
                  <a:pt x="12125" y="14180"/>
                  <a:pt x="11532" y="13587"/>
                  <a:pt x="11532" y="12857"/>
                </a:cubicBezTo>
                <a:cubicBezTo>
                  <a:pt x="11532" y="12127"/>
                  <a:pt x="12126" y="11534"/>
                  <a:pt x="12855" y="11534"/>
                </a:cubicBezTo>
                <a:close/>
                <a:moveTo>
                  <a:pt x="2206" y="0"/>
                </a:moveTo>
                <a:cubicBezTo>
                  <a:pt x="990" y="0"/>
                  <a:pt x="1" y="991"/>
                  <a:pt x="1" y="2207"/>
                </a:cubicBezTo>
                <a:cubicBezTo>
                  <a:pt x="1" y="3424"/>
                  <a:pt x="991" y="4413"/>
                  <a:pt x="2206" y="4413"/>
                </a:cubicBezTo>
                <a:cubicBezTo>
                  <a:pt x="2656" y="4413"/>
                  <a:pt x="3074" y="4278"/>
                  <a:pt x="3422" y="4047"/>
                </a:cubicBezTo>
                <a:lnTo>
                  <a:pt x="4429" y="5053"/>
                </a:lnTo>
                <a:cubicBezTo>
                  <a:pt x="3886" y="5732"/>
                  <a:pt x="3559" y="6595"/>
                  <a:pt x="3559" y="7531"/>
                </a:cubicBezTo>
                <a:cubicBezTo>
                  <a:pt x="3559" y="8468"/>
                  <a:pt x="3886" y="9329"/>
                  <a:pt x="4429" y="10008"/>
                </a:cubicBezTo>
                <a:lnTo>
                  <a:pt x="3422" y="11016"/>
                </a:lnTo>
                <a:cubicBezTo>
                  <a:pt x="3074" y="10784"/>
                  <a:pt x="2656" y="10650"/>
                  <a:pt x="2206" y="10650"/>
                </a:cubicBezTo>
                <a:cubicBezTo>
                  <a:pt x="990" y="10650"/>
                  <a:pt x="1" y="11640"/>
                  <a:pt x="1" y="12856"/>
                </a:cubicBezTo>
                <a:cubicBezTo>
                  <a:pt x="1" y="14071"/>
                  <a:pt x="991" y="15061"/>
                  <a:pt x="2206" y="15061"/>
                </a:cubicBezTo>
                <a:cubicBezTo>
                  <a:pt x="3424" y="15061"/>
                  <a:pt x="4412" y="14071"/>
                  <a:pt x="4412" y="12856"/>
                </a:cubicBezTo>
                <a:cubicBezTo>
                  <a:pt x="4412" y="12406"/>
                  <a:pt x="4278" y="11988"/>
                  <a:pt x="4046" y="11640"/>
                </a:cubicBezTo>
                <a:lnTo>
                  <a:pt x="5054" y="10633"/>
                </a:lnTo>
                <a:cubicBezTo>
                  <a:pt x="5733" y="11176"/>
                  <a:pt x="6594" y="11503"/>
                  <a:pt x="7531" y="11503"/>
                </a:cubicBezTo>
                <a:cubicBezTo>
                  <a:pt x="8467" y="11503"/>
                  <a:pt x="9330" y="11176"/>
                  <a:pt x="10009" y="10633"/>
                </a:cubicBezTo>
                <a:lnTo>
                  <a:pt x="11016" y="11640"/>
                </a:lnTo>
                <a:cubicBezTo>
                  <a:pt x="10785" y="11988"/>
                  <a:pt x="10649" y="12406"/>
                  <a:pt x="10649" y="12856"/>
                </a:cubicBezTo>
                <a:cubicBezTo>
                  <a:pt x="10649" y="14072"/>
                  <a:pt x="11640" y="15061"/>
                  <a:pt x="12855" y="15061"/>
                </a:cubicBezTo>
                <a:cubicBezTo>
                  <a:pt x="14073" y="15061"/>
                  <a:pt x="15062" y="14071"/>
                  <a:pt x="15062" y="12856"/>
                </a:cubicBezTo>
                <a:cubicBezTo>
                  <a:pt x="15062" y="11640"/>
                  <a:pt x="14073" y="10650"/>
                  <a:pt x="12855" y="10650"/>
                </a:cubicBezTo>
                <a:cubicBezTo>
                  <a:pt x="12407" y="10650"/>
                  <a:pt x="11989" y="10784"/>
                  <a:pt x="11640" y="11016"/>
                </a:cubicBezTo>
                <a:lnTo>
                  <a:pt x="10633" y="10008"/>
                </a:lnTo>
                <a:cubicBezTo>
                  <a:pt x="11177" y="9329"/>
                  <a:pt x="11502" y="8468"/>
                  <a:pt x="11502" y="7531"/>
                </a:cubicBezTo>
                <a:cubicBezTo>
                  <a:pt x="11502" y="6595"/>
                  <a:pt x="11177" y="5732"/>
                  <a:pt x="10633" y="5053"/>
                </a:cubicBezTo>
                <a:lnTo>
                  <a:pt x="11640" y="4047"/>
                </a:lnTo>
                <a:cubicBezTo>
                  <a:pt x="11989" y="4278"/>
                  <a:pt x="12407" y="4413"/>
                  <a:pt x="12855" y="4413"/>
                </a:cubicBezTo>
                <a:cubicBezTo>
                  <a:pt x="14073" y="4413"/>
                  <a:pt x="15062" y="3422"/>
                  <a:pt x="15062" y="2207"/>
                </a:cubicBezTo>
                <a:cubicBezTo>
                  <a:pt x="15062" y="990"/>
                  <a:pt x="14071" y="0"/>
                  <a:pt x="12855" y="0"/>
                </a:cubicBezTo>
                <a:cubicBezTo>
                  <a:pt x="11639" y="0"/>
                  <a:pt x="10649" y="991"/>
                  <a:pt x="10649" y="2207"/>
                </a:cubicBezTo>
                <a:cubicBezTo>
                  <a:pt x="10649" y="2655"/>
                  <a:pt x="10785" y="3074"/>
                  <a:pt x="11016" y="3422"/>
                </a:cubicBezTo>
                <a:lnTo>
                  <a:pt x="10009" y="4430"/>
                </a:lnTo>
                <a:cubicBezTo>
                  <a:pt x="9330" y="3885"/>
                  <a:pt x="8467" y="3560"/>
                  <a:pt x="7531" y="3560"/>
                </a:cubicBezTo>
                <a:cubicBezTo>
                  <a:pt x="6594" y="3560"/>
                  <a:pt x="5733" y="3885"/>
                  <a:pt x="5054" y="4430"/>
                </a:cubicBezTo>
                <a:lnTo>
                  <a:pt x="4046" y="3422"/>
                </a:lnTo>
                <a:cubicBezTo>
                  <a:pt x="4278" y="3074"/>
                  <a:pt x="4412" y="2655"/>
                  <a:pt x="4412" y="2207"/>
                </a:cubicBezTo>
                <a:cubicBezTo>
                  <a:pt x="4412" y="990"/>
                  <a:pt x="3422" y="0"/>
                  <a:pt x="2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7" name="Google Shape;1917;p55"/>
          <p:cNvGrpSpPr/>
          <p:nvPr/>
        </p:nvGrpSpPr>
        <p:grpSpPr>
          <a:xfrm>
            <a:off x="4018835" y="4019683"/>
            <a:ext cx="427055" cy="427083"/>
            <a:chOff x="4285148" y="4095883"/>
            <a:chExt cx="427055" cy="427083"/>
          </a:xfrm>
        </p:grpSpPr>
        <p:sp>
          <p:nvSpPr>
            <p:cNvPr id="1918" name="Google Shape;1918;p55"/>
            <p:cNvSpPr/>
            <p:nvPr/>
          </p:nvSpPr>
          <p:spPr>
            <a:xfrm>
              <a:off x="4402761" y="4145945"/>
              <a:ext cx="191856" cy="191828"/>
            </a:xfrm>
            <a:custGeom>
              <a:avLst/>
              <a:gdLst/>
              <a:ahLst/>
              <a:cxnLst/>
              <a:rect l="l" t="t" r="r" b="b"/>
              <a:pathLst>
                <a:path w="6768" h="6767" extrusionOk="0">
                  <a:moveTo>
                    <a:pt x="3384" y="891"/>
                  </a:moveTo>
                  <a:cubicBezTo>
                    <a:pt x="3448" y="941"/>
                    <a:pt x="3598" y="1125"/>
                    <a:pt x="3737" y="1578"/>
                  </a:cubicBezTo>
                  <a:cubicBezTo>
                    <a:pt x="3782" y="1725"/>
                    <a:pt x="3823" y="1887"/>
                    <a:pt x="3854" y="2058"/>
                  </a:cubicBezTo>
                  <a:lnTo>
                    <a:pt x="2913" y="2058"/>
                  </a:lnTo>
                  <a:cubicBezTo>
                    <a:pt x="2945" y="1889"/>
                    <a:pt x="2985" y="1727"/>
                    <a:pt x="3030" y="1578"/>
                  </a:cubicBezTo>
                  <a:cubicBezTo>
                    <a:pt x="3169" y="1125"/>
                    <a:pt x="3319" y="940"/>
                    <a:pt x="3384" y="891"/>
                  </a:cubicBezTo>
                  <a:close/>
                  <a:moveTo>
                    <a:pt x="2240" y="1161"/>
                  </a:moveTo>
                  <a:lnTo>
                    <a:pt x="2240" y="1161"/>
                  </a:lnTo>
                  <a:cubicBezTo>
                    <a:pt x="2145" y="1432"/>
                    <a:pt x="2070" y="1738"/>
                    <a:pt x="2017" y="2059"/>
                  </a:cubicBezTo>
                  <a:lnTo>
                    <a:pt x="1264" y="2059"/>
                  </a:lnTo>
                  <a:cubicBezTo>
                    <a:pt x="1502" y="1679"/>
                    <a:pt x="1840" y="1368"/>
                    <a:pt x="2240" y="1161"/>
                  </a:cubicBezTo>
                  <a:close/>
                  <a:moveTo>
                    <a:pt x="4527" y="1161"/>
                  </a:moveTo>
                  <a:lnTo>
                    <a:pt x="4527" y="1161"/>
                  </a:lnTo>
                  <a:cubicBezTo>
                    <a:pt x="4929" y="1368"/>
                    <a:pt x="5265" y="1679"/>
                    <a:pt x="5504" y="2059"/>
                  </a:cubicBezTo>
                  <a:lnTo>
                    <a:pt x="4750" y="2059"/>
                  </a:lnTo>
                  <a:cubicBezTo>
                    <a:pt x="4697" y="1738"/>
                    <a:pt x="4622" y="1434"/>
                    <a:pt x="4527" y="1161"/>
                  </a:cubicBezTo>
                  <a:close/>
                  <a:moveTo>
                    <a:pt x="1924" y="2942"/>
                  </a:moveTo>
                  <a:cubicBezTo>
                    <a:pt x="1916" y="3088"/>
                    <a:pt x="1912" y="3237"/>
                    <a:pt x="1912" y="3384"/>
                  </a:cubicBezTo>
                  <a:cubicBezTo>
                    <a:pt x="1912" y="3530"/>
                    <a:pt x="1916" y="3678"/>
                    <a:pt x="1924" y="3824"/>
                  </a:cubicBezTo>
                  <a:lnTo>
                    <a:pt x="922" y="3824"/>
                  </a:lnTo>
                  <a:cubicBezTo>
                    <a:pt x="897" y="3682"/>
                    <a:pt x="882" y="3534"/>
                    <a:pt x="882" y="3384"/>
                  </a:cubicBezTo>
                  <a:cubicBezTo>
                    <a:pt x="882" y="3233"/>
                    <a:pt x="897" y="3085"/>
                    <a:pt x="922" y="2942"/>
                  </a:cubicBezTo>
                  <a:close/>
                  <a:moveTo>
                    <a:pt x="3960" y="2942"/>
                  </a:moveTo>
                  <a:cubicBezTo>
                    <a:pt x="3968" y="3087"/>
                    <a:pt x="3973" y="3235"/>
                    <a:pt x="3973" y="3384"/>
                  </a:cubicBezTo>
                  <a:cubicBezTo>
                    <a:pt x="3973" y="3533"/>
                    <a:pt x="3968" y="3680"/>
                    <a:pt x="3960" y="3824"/>
                  </a:cubicBezTo>
                  <a:lnTo>
                    <a:pt x="2808" y="3824"/>
                  </a:lnTo>
                  <a:cubicBezTo>
                    <a:pt x="2800" y="3679"/>
                    <a:pt x="2794" y="3533"/>
                    <a:pt x="2794" y="3384"/>
                  </a:cubicBezTo>
                  <a:cubicBezTo>
                    <a:pt x="2794" y="3235"/>
                    <a:pt x="2799" y="3087"/>
                    <a:pt x="2808" y="2942"/>
                  </a:cubicBezTo>
                  <a:close/>
                  <a:moveTo>
                    <a:pt x="5845" y="2942"/>
                  </a:moveTo>
                  <a:cubicBezTo>
                    <a:pt x="5870" y="3086"/>
                    <a:pt x="5885" y="3233"/>
                    <a:pt x="5885" y="3384"/>
                  </a:cubicBezTo>
                  <a:cubicBezTo>
                    <a:pt x="5885" y="3534"/>
                    <a:pt x="5870" y="3682"/>
                    <a:pt x="5845" y="3824"/>
                  </a:cubicBezTo>
                  <a:lnTo>
                    <a:pt x="4843" y="3824"/>
                  </a:lnTo>
                  <a:cubicBezTo>
                    <a:pt x="4852" y="3678"/>
                    <a:pt x="4856" y="3530"/>
                    <a:pt x="4856" y="3384"/>
                  </a:cubicBezTo>
                  <a:cubicBezTo>
                    <a:pt x="4856" y="3237"/>
                    <a:pt x="4852" y="3088"/>
                    <a:pt x="4843" y="2942"/>
                  </a:cubicBezTo>
                  <a:close/>
                  <a:moveTo>
                    <a:pt x="2017" y="4707"/>
                  </a:moveTo>
                  <a:cubicBezTo>
                    <a:pt x="2070" y="5028"/>
                    <a:pt x="2145" y="5334"/>
                    <a:pt x="2240" y="5607"/>
                  </a:cubicBezTo>
                  <a:cubicBezTo>
                    <a:pt x="1840" y="5399"/>
                    <a:pt x="1502" y="5088"/>
                    <a:pt x="1264" y="4707"/>
                  </a:cubicBezTo>
                  <a:close/>
                  <a:moveTo>
                    <a:pt x="5504" y="4707"/>
                  </a:moveTo>
                  <a:cubicBezTo>
                    <a:pt x="5265" y="5088"/>
                    <a:pt x="4929" y="5399"/>
                    <a:pt x="4527" y="5607"/>
                  </a:cubicBezTo>
                  <a:cubicBezTo>
                    <a:pt x="4622" y="5334"/>
                    <a:pt x="4697" y="5028"/>
                    <a:pt x="4750" y="4707"/>
                  </a:cubicBezTo>
                  <a:close/>
                  <a:moveTo>
                    <a:pt x="3854" y="4708"/>
                  </a:moveTo>
                  <a:cubicBezTo>
                    <a:pt x="3823" y="4879"/>
                    <a:pt x="3782" y="5041"/>
                    <a:pt x="3737" y="5190"/>
                  </a:cubicBezTo>
                  <a:cubicBezTo>
                    <a:pt x="3598" y="5643"/>
                    <a:pt x="3448" y="5828"/>
                    <a:pt x="3384" y="5875"/>
                  </a:cubicBezTo>
                  <a:cubicBezTo>
                    <a:pt x="3319" y="5826"/>
                    <a:pt x="3169" y="5642"/>
                    <a:pt x="3030" y="5190"/>
                  </a:cubicBezTo>
                  <a:cubicBezTo>
                    <a:pt x="2985" y="5042"/>
                    <a:pt x="2945" y="4879"/>
                    <a:pt x="2913" y="4708"/>
                  </a:cubicBezTo>
                  <a:close/>
                  <a:moveTo>
                    <a:pt x="3384" y="0"/>
                  </a:moveTo>
                  <a:cubicBezTo>
                    <a:pt x="1518" y="0"/>
                    <a:pt x="0" y="1518"/>
                    <a:pt x="0" y="3384"/>
                  </a:cubicBezTo>
                  <a:cubicBezTo>
                    <a:pt x="0" y="5249"/>
                    <a:pt x="1518" y="6767"/>
                    <a:pt x="3384" y="6767"/>
                  </a:cubicBezTo>
                  <a:cubicBezTo>
                    <a:pt x="5249" y="6767"/>
                    <a:pt x="6767" y="5249"/>
                    <a:pt x="6767" y="3384"/>
                  </a:cubicBezTo>
                  <a:cubicBezTo>
                    <a:pt x="6768" y="1518"/>
                    <a:pt x="5250" y="0"/>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352700" y="4095883"/>
              <a:ext cx="291951" cy="427083"/>
            </a:xfrm>
            <a:custGeom>
              <a:avLst/>
              <a:gdLst/>
              <a:ahLst/>
              <a:cxnLst/>
              <a:rect l="l" t="t" r="r" b="b"/>
              <a:pathLst>
                <a:path w="10299" h="15066" extrusionOk="0">
                  <a:moveTo>
                    <a:pt x="5152" y="882"/>
                  </a:moveTo>
                  <a:cubicBezTo>
                    <a:pt x="7505" y="882"/>
                    <a:pt x="9419" y="2796"/>
                    <a:pt x="9419" y="5150"/>
                  </a:cubicBezTo>
                  <a:cubicBezTo>
                    <a:pt x="9417" y="6367"/>
                    <a:pt x="8892" y="7530"/>
                    <a:pt x="7978" y="8340"/>
                  </a:cubicBezTo>
                  <a:cubicBezTo>
                    <a:pt x="7320" y="8923"/>
                    <a:pt x="6903" y="9726"/>
                    <a:pt x="6797" y="10592"/>
                  </a:cubicBezTo>
                  <a:lnTo>
                    <a:pt x="3506" y="10592"/>
                  </a:lnTo>
                  <a:cubicBezTo>
                    <a:pt x="3399" y="9725"/>
                    <a:pt x="2981" y="8923"/>
                    <a:pt x="2323" y="8340"/>
                  </a:cubicBezTo>
                  <a:cubicBezTo>
                    <a:pt x="1409" y="7530"/>
                    <a:pt x="885" y="6367"/>
                    <a:pt x="885" y="5150"/>
                  </a:cubicBezTo>
                  <a:cubicBezTo>
                    <a:pt x="885" y="2796"/>
                    <a:pt x="2800" y="882"/>
                    <a:pt x="5152" y="882"/>
                  </a:cubicBezTo>
                  <a:close/>
                  <a:moveTo>
                    <a:pt x="6768" y="11475"/>
                  </a:moveTo>
                  <a:lnTo>
                    <a:pt x="6768" y="12269"/>
                  </a:lnTo>
                  <a:cubicBezTo>
                    <a:pt x="6768" y="12351"/>
                    <a:pt x="6702" y="12417"/>
                    <a:pt x="6622" y="12417"/>
                  </a:cubicBezTo>
                  <a:lnTo>
                    <a:pt x="3680" y="12417"/>
                  </a:lnTo>
                  <a:cubicBezTo>
                    <a:pt x="3598" y="12417"/>
                    <a:pt x="3532" y="12351"/>
                    <a:pt x="3532" y="12269"/>
                  </a:cubicBezTo>
                  <a:lnTo>
                    <a:pt x="3532" y="11475"/>
                  </a:lnTo>
                  <a:close/>
                  <a:moveTo>
                    <a:pt x="6180" y="13301"/>
                  </a:moveTo>
                  <a:lnTo>
                    <a:pt x="6180" y="13741"/>
                  </a:lnTo>
                  <a:cubicBezTo>
                    <a:pt x="6180" y="13985"/>
                    <a:pt x="5982" y="14182"/>
                    <a:pt x="5739" y="14182"/>
                  </a:cubicBezTo>
                  <a:lnTo>
                    <a:pt x="4561" y="14182"/>
                  </a:lnTo>
                  <a:cubicBezTo>
                    <a:pt x="4319" y="14182"/>
                    <a:pt x="4121" y="13985"/>
                    <a:pt x="4121" y="13741"/>
                  </a:cubicBezTo>
                  <a:lnTo>
                    <a:pt x="4121" y="13301"/>
                  </a:lnTo>
                  <a:close/>
                  <a:moveTo>
                    <a:pt x="5150" y="0"/>
                  </a:moveTo>
                  <a:cubicBezTo>
                    <a:pt x="2311" y="0"/>
                    <a:pt x="0" y="2310"/>
                    <a:pt x="0" y="5150"/>
                  </a:cubicBezTo>
                  <a:cubicBezTo>
                    <a:pt x="0" y="6621"/>
                    <a:pt x="633" y="8024"/>
                    <a:pt x="1735" y="9001"/>
                  </a:cubicBezTo>
                  <a:cubicBezTo>
                    <a:pt x="2316" y="9514"/>
                    <a:pt x="2647" y="10255"/>
                    <a:pt x="2647" y="11034"/>
                  </a:cubicBezTo>
                  <a:lnTo>
                    <a:pt x="2647" y="12271"/>
                  </a:lnTo>
                  <a:cubicBezTo>
                    <a:pt x="2647" y="12681"/>
                    <a:pt x="2888" y="13035"/>
                    <a:pt x="3235" y="13201"/>
                  </a:cubicBezTo>
                  <a:lnTo>
                    <a:pt x="3235" y="13741"/>
                  </a:lnTo>
                  <a:cubicBezTo>
                    <a:pt x="3235" y="14472"/>
                    <a:pt x="3830" y="15065"/>
                    <a:pt x="4559" y="15065"/>
                  </a:cubicBezTo>
                  <a:lnTo>
                    <a:pt x="5736" y="15065"/>
                  </a:lnTo>
                  <a:cubicBezTo>
                    <a:pt x="6466" y="15065"/>
                    <a:pt x="7060" y="14471"/>
                    <a:pt x="7060" y="13741"/>
                  </a:cubicBezTo>
                  <a:lnTo>
                    <a:pt x="7060" y="13201"/>
                  </a:lnTo>
                  <a:cubicBezTo>
                    <a:pt x="7407" y="13035"/>
                    <a:pt x="7648" y="12681"/>
                    <a:pt x="7648" y="12271"/>
                  </a:cubicBezTo>
                  <a:lnTo>
                    <a:pt x="7648" y="11034"/>
                  </a:lnTo>
                  <a:cubicBezTo>
                    <a:pt x="7648" y="10255"/>
                    <a:pt x="7979" y="9514"/>
                    <a:pt x="8560" y="9001"/>
                  </a:cubicBezTo>
                  <a:cubicBezTo>
                    <a:pt x="9664" y="8024"/>
                    <a:pt x="10295" y="6621"/>
                    <a:pt x="10295" y="5150"/>
                  </a:cubicBezTo>
                  <a:cubicBezTo>
                    <a:pt x="10299" y="2310"/>
                    <a:pt x="7988" y="0"/>
                    <a:pt x="5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4662141" y="4229343"/>
              <a:ext cx="50062" cy="25031"/>
            </a:xfrm>
            <a:custGeom>
              <a:avLst/>
              <a:gdLst/>
              <a:ahLst/>
              <a:cxnLst/>
              <a:rect l="l" t="t" r="r" b="b"/>
              <a:pathLst>
                <a:path w="1766" h="883" extrusionOk="0">
                  <a:moveTo>
                    <a:pt x="442" y="0"/>
                  </a:moveTo>
                  <a:cubicBezTo>
                    <a:pt x="199" y="0"/>
                    <a:pt x="0" y="198"/>
                    <a:pt x="0" y="442"/>
                  </a:cubicBezTo>
                  <a:cubicBezTo>
                    <a:pt x="0" y="685"/>
                    <a:pt x="199" y="882"/>
                    <a:pt x="442" y="882"/>
                  </a:cubicBezTo>
                  <a:lnTo>
                    <a:pt x="1325" y="882"/>
                  </a:lnTo>
                  <a:cubicBezTo>
                    <a:pt x="1568" y="882"/>
                    <a:pt x="1765" y="685"/>
                    <a:pt x="1765" y="442"/>
                  </a:cubicBezTo>
                  <a:cubicBezTo>
                    <a:pt x="1765" y="198"/>
                    <a:pt x="1569"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4652049" y="4145945"/>
              <a:ext cx="50232" cy="37560"/>
            </a:xfrm>
            <a:custGeom>
              <a:avLst/>
              <a:gdLst/>
              <a:ahLst/>
              <a:cxnLst/>
              <a:rect l="l" t="t" r="r" b="b"/>
              <a:pathLst>
                <a:path w="1772" h="1325" extrusionOk="0">
                  <a:moveTo>
                    <a:pt x="1268" y="1"/>
                  </a:moveTo>
                  <a:cubicBezTo>
                    <a:pt x="1193" y="1"/>
                    <a:pt x="1117" y="20"/>
                    <a:pt x="1048" y="60"/>
                  </a:cubicBezTo>
                  <a:lnTo>
                    <a:pt x="283" y="500"/>
                  </a:lnTo>
                  <a:cubicBezTo>
                    <a:pt x="72" y="623"/>
                    <a:pt x="0" y="891"/>
                    <a:pt x="122" y="1104"/>
                  </a:cubicBezTo>
                  <a:cubicBezTo>
                    <a:pt x="203" y="1246"/>
                    <a:pt x="352" y="1325"/>
                    <a:pt x="505" y="1325"/>
                  </a:cubicBezTo>
                  <a:cubicBezTo>
                    <a:pt x="579" y="1325"/>
                    <a:pt x="655" y="1306"/>
                    <a:pt x="725" y="1266"/>
                  </a:cubicBezTo>
                  <a:lnTo>
                    <a:pt x="1488" y="824"/>
                  </a:lnTo>
                  <a:cubicBezTo>
                    <a:pt x="1699" y="703"/>
                    <a:pt x="1771" y="432"/>
                    <a:pt x="1651" y="221"/>
                  </a:cubicBezTo>
                  <a:cubicBezTo>
                    <a:pt x="1569" y="80"/>
                    <a:pt x="1420"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652021" y="4300212"/>
              <a:ext cx="50317" cy="37617"/>
            </a:xfrm>
            <a:custGeom>
              <a:avLst/>
              <a:gdLst/>
              <a:ahLst/>
              <a:cxnLst/>
              <a:rect l="l" t="t" r="r" b="b"/>
              <a:pathLst>
                <a:path w="1775" h="1327" extrusionOk="0">
                  <a:moveTo>
                    <a:pt x="506" y="1"/>
                  </a:moveTo>
                  <a:cubicBezTo>
                    <a:pt x="353" y="1"/>
                    <a:pt x="204" y="80"/>
                    <a:pt x="123" y="222"/>
                  </a:cubicBezTo>
                  <a:cubicBezTo>
                    <a:pt x="0" y="433"/>
                    <a:pt x="72" y="703"/>
                    <a:pt x="284" y="825"/>
                  </a:cubicBezTo>
                  <a:lnTo>
                    <a:pt x="1049" y="1267"/>
                  </a:lnTo>
                  <a:cubicBezTo>
                    <a:pt x="1118" y="1307"/>
                    <a:pt x="1194" y="1327"/>
                    <a:pt x="1269" y="1327"/>
                  </a:cubicBezTo>
                  <a:cubicBezTo>
                    <a:pt x="1422" y="1327"/>
                    <a:pt x="1570" y="1247"/>
                    <a:pt x="1652" y="1104"/>
                  </a:cubicBezTo>
                  <a:cubicBezTo>
                    <a:pt x="1774" y="893"/>
                    <a:pt x="1700" y="624"/>
                    <a:pt x="1489" y="501"/>
                  </a:cubicBezTo>
                  <a:lnTo>
                    <a:pt x="726" y="60"/>
                  </a:lnTo>
                  <a:cubicBezTo>
                    <a:pt x="656" y="20"/>
                    <a:pt x="581"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285148" y="4229343"/>
              <a:ext cx="50062" cy="25031"/>
            </a:xfrm>
            <a:custGeom>
              <a:avLst/>
              <a:gdLst/>
              <a:ahLst/>
              <a:cxnLst/>
              <a:rect l="l" t="t" r="r" b="b"/>
              <a:pathLst>
                <a:path w="1766" h="883" extrusionOk="0">
                  <a:moveTo>
                    <a:pt x="442" y="0"/>
                  </a:moveTo>
                  <a:cubicBezTo>
                    <a:pt x="199" y="0"/>
                    <a:pt x="1" y="198"/>
                    <a:pt x="1" y="442"/>
                  </a:cubicBezTo>
                  <a:cubicBezTo>
                    <a:pt x="1" y="685"/>
                    <a:pt x="199"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295041" y="4145945"/>
              <a:ext cx="50288" cy="37589"/>
            </a:xfrm>
            <a:custGeom>
              <a:avLst/>
              <a:gdLst/>
              <a:ahLst/>
              <a:cxnLst/>
              <a:rect l="l" t="t" r="r" b="b"/>
              <a:pathLst>
                <a:path w="1774" h="1326" extrusionOk="0">
                  <a:moveTo>
                    <a:pt x="505" y="0"/>
                  </a:moveTo>
                  <a:cubicBezTo>
                    <a:pt x="353" y="0"/>
                    <a:pt x="204" y="79"/>
                    <a:pt x="122" y="221"/>
                  </a:cubicBezTo>
                  <a:cubicBezTo>
                    <a:pt x="1" y="432"/>
                    <a:pt x="73" y="703"/>
                    <a:pt x="285" y="824"/>
                  </a:cubicBezTo>
                  <a:lnTo>
                    <a:pt x="1048" y="1266"/>
                  </a:lnTo>
                  <a:cubicBezTo>
                    <a:pt x="1118" y="1306"/>
                    <a:pt x="1194" y="1326"/>
                    <a:pt x="1269" y="1326"/>
                  </a:cubicBezTo>
                  <a:cubicBezTo>
                    <a:pt x="1422" y="1326"/>
                    <a:pt x="1571" y="1246"/>
                    <a:pt x="1653" y="1104"/>
                  </a:cubicBezTo>
                  <a:cubicBezTo>
                    <a:pt x="1774" y="891"/>
                    <a:pt x="1701" y="623"/>
                    <a:pt x="1490" y="500"/>
                  </a:cubicBezTo>
                  <a:lnTo>
                    <a:pt x="726" y="60"/>
                  </a:lnTo>
                  <a:cubicBezTo>
                    <a:pt x="657" y="19"/>
                    <a:pt x="58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4295069" y="4300241"/>
              <a:ext cx="50232" cy="37560"/>
            </a:xfrm>
            <a:custGeom>
              <a:avLst/>
              <a:gdLst/>
              <a:ahLst/>
              <a:cxnLst/>
              <a:rect l="l" t="t" r="r" b="b"/>
              <a:pathLst>
                <a:path w="1772" h="1325" extrusionOk="0">
                  <a:moveTo>
                    <a:pt x="1267" y="0"/>
                  </a:moveTo>
                  <a:cubicBezTo>
                    <a:pt x="1192" y="0"/>
                    <a:pt x="1117" y="19"/>
                    <a:pt x="1047" y="59"/>
                  </a:cubicBezTo>
                  <a:lnTo>
                    <a:pt x="284" y="500"/>
                  </a:lnTo>
                  <a:cubicBezTo>
                    <a:pt x="73" y="623"/>
                    <a:pt x="1" y="892"/>
                    <a:pt x="121" y="1103"/>
                  </a:cubicBezTo>
                  <a:cubicBezTo>
                    <a:pt x="204" y="1245"/>
                    <a:pt x="353" y="1324"/>
                    <a:pt x="506" y="1324"/>
                  </a:cubicBezTo>
                  <a:cubicBezTo>
                    <a:pt x="581" y="1324"/>
                    <a:pt x="656" y="1305"/>
                    <a:pt x="725" y="1266"/>
                  </a:cubicBezTo>
                  <a:lnTo>
                    <a:pt x="1489" y="824"/>
                  </a:lnTo>
                  <a:cubicBezTo>
                    <a:pt x="1700" y="702"/>
                    <a:pt x="1772" y="432"/>
                    <a:pt x="1652" y="221"/>
                  </a:cubicBezTo>
                  <a:cubicBezTo>
                    <a:pt x="1570"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 name="Google Shape;1926;p55"/>
          <p:cNvSpPr/>
          <p:nvPr/>
        </p:nvSpPr>
        <p:spPr>
          <a:xfrm>
            <a:off x="4692353" y="4019712"/>
            <a:ext cx="426998" cy="427055"/>
          </a:xfrm>
          <a:custGeom>
            <a:avLst/>
            <a:gdLst/>
            <a:ahLst/>
            <a:cxnLst/>
            <a:rect l="l" t="t" r="r" b="b"/>
            <a:pathLst>
              <a:path w="15063" h="15065" extrusionOk="0">
                <a:moveTo>
                  <a:pt x="4959" y="883"/>
                </a:moveTo>
                <a:cubicBezTo>
                  <a:pt x="5202" y="883"/>
                  <a:pt x="5401" y="1081"/>
                  <a:pt x="5401" y="1324"/>
                </a:cubicBezTo>
                <a:cubicBezTo>
                  <a:pt x="5401" y="1566"/>
                  <a:pt x="5202" y="1765"/>
                  <a:pt x="4959" y="1765"/>
                </a:cubicBezTo>
                <a:cubicBezTo>
                  <a:pt x="4716" y="1765"/>
                  <a:pt x="4519" y="1566"/>
                  <a:pt x="4519" y="1324"/>
                </a:cubicBezTo>
                <a:cubicBezTo>
                  <a:pt x="4519" y="1081"/>
                  <a:pt x="4716" y="883"/>
                  <a:pt x="4959" y="883"/>
                </a:cubicBezTo>
                <a:close/>
                <a:moveTo>
                  <a:pt x="10103" y="883"/>
                </a:moveTo>
                <a:cubicBezTo>
                  <a:pt x="10345" y="883"/>
                  <a:pt x="10544" y="1081"/>
                  <a:pt x="10544" y="1324"/>
                </a:cubicBezTo>
                <a:cubicBezTo>
                  <a:pt x="10544" y="1566"/>
                  <a:pt x="10345" y="1765"/>
                  <a:pt x="10103" y="1765"/>
                </a:cubicBezTo>
                <a:cubicBezTo>
                  <a:pt x="9860" y="1765"/>
                  <a:pt x="9661" y="1566"/>
                  <a:pt x="9661" y="1324"/>
                </a:cubicBezTo>
                <a:cubicBezTo>
                  <a:pt x="9661" y="1081"/>
                  <a:pt x="9860" y="883"/>
                  <a:pt x="10103" y="883"/>
                </a:cubicBezTo>
                <a:close/>
                <a:moveTo>
                  <a:pt x="8854" y="1765"/>
                </a:moveTo>
                <a:cubicBezTo>
                  <a:pt x="8929" y="1975"/>
                  <a:pt x="9055" y="2161"/>
                  <a:pt x="9218" y="2308"/>
                </a:cubicBezTo>
                <a:lnTo>
                  <a:pt x="7950" y="5366"/>
                </a:lnTo>
                <a:cubicBezTo>
                  <a:pt x="7814" y="5340"/>
                  <a:pt x="7674" y="5326"/>
                  <a:pt x="7531" y="5326"/>
                </a:cubicBezTo>
                <a:cubicBezTo>
                  <a:pt x="7388" y="5326"/>
                  <a:pt x="7248" y="5340"/>
                  <a:pt x="7111" y="5366"/>
                </a:cubicBezTo>
                <a:lnTo>
                  <a:pt x="5844" y="2306"/>
                </a:lnTo>
                <a:cubicBezTo>
                  <a:pt x="6007" y="2161"/>
                  <a:pt x="6132" y="1975"/>
                  <a:pt x="6207" y="1765"/>
                </a:cubicBezTo>
                <a:close/>
                <a:moveTo>
                  <a:pt x="1323" y="4519"/>
                </a:moveTo>
                <a:cubicBezTo>
                  <a:pt x="1566" y="4519"/>
                  <a:pt x="1764" y="4718"/>
                  <a:pt x="1764" y="4961"/>
                </a:cubicBezTo>
                <a:cubicBezTo>
                  <a:pt x="1764" y="5203"/>
                  <a:pt x="1566" y="5402"/>
                  <a:pt x="1323" y="5402"/>
                </a:cubicBezTo>
                <a:cubicBezTo>
                  <a:pt x="1079" y="5402"/>
                  <a:pt x="882" y="5203"/>
                  <a:pt x="882" y="4961"/>
                </a:cubicBezTo>
                <a:cubicBezTo>
                  <a:pt x="882" y="4718"/>
                  <a:pt x="1078" y="4519"/>
                  <a:pt x="1323" y="4519"/>
                </a:cubicBezTo>
                <a:close/>
                <a:moveTo>
                  <a:pt x="13739" y="4519"/>
                </a:moveTo>
                <a:cubicBezTo>
                  <a:pt x="13982" y="4519"/>
                  <a:pt x="14180" y="4718"/>
                  <a:pt x="14180" y="4961"/>
                </a:cubicBezTo>
                <a:cubicBezTo>
                  <a:pt x="14180" y="5203"/>
                  <a:pt x="13982" y="5402"/>
                  <a:pt x="13739" y="5402"/>
                </a:cubicBezTo>
                <a:cubicBezTo>
                  <a:pt x="13496" y="5402"/>
                  <a:pt x="13298" y="5203"/>
                  <a:pt x="13298" y="4961"/>
                </a:cubicBezTo>
                <a:cubicBezTo>
                  <a:pt x="13298" y="4718"/>
                  <a:pt x="13496" y="4519"/>
                  <a:pt x="13739" y="4519"/>
                </a:cubicBezTo>
                <a:close/>
                <a:moveTo>
                  <a:pt x="10671" y="2516"/>
                </a:moveTo>
                <a:lnTo>
                  <a:pt x="12544" y="4389"/>
                </a:lnTo>
                <a:cubicBezTo>
                  <a:pt x="12461" y="4562"/>
                  <a:pt x="12414" y="4756"/>
                  <a:pt x="12414" y="4959"/>
                </a:cubicBezTo>
                <a:cubicBezTo>
                  <a:pt x="12414" y="4982"/>
                  <a:pt x="12414" y="5006"/>
                  <a:pt x="12415" y="5028"/>
                </a:cubicBezTo>
                <a:lnTo>
                  <a:pt x="9358" y="6295"/>
                </a:lnTo>
                <a:cubicBezTo>
                  <a:pt x="9199" y="6063"/>
                  <a:pt x="8997" y="5861"/>
                  <a:pt x="8765" y="5703"/>
                </a:cubicBezTo>
                <a:lnTo>
                  <a:pt x="10032" y="2645"/>
                </a:lnTo>
                <a:cubicBezTo>
                  <a:pt x="10054" y="2646"/>
                  <a:pt x="10078" y="2646"/>
                  <a:pt x="10101" y="2646"/>
                </a:cubicBezTo>
                <a:cubicBezTo>
                  <a:pt x="10305" y="2646"/>
                  <a:pt x="10499" y="2600"/>
                  <a:pt x="10671" y="2516"/>
                </a:cubicBezTo>
                <a:close/>
                <a:moveTo>
                  <a:pt x="4388" y="2517"/>
                </a:moveTo>
                <a:cubicBezTo>
                  <a:pt x="4561" y="2600"/>
                  <a:pt x="4755" y="2648"/>
                  <a:pt x="4958" y="2648"/>
                </a:cubicBezTo>
                <a:cubicBezTo>
                  <a:pt x="4981" y="2648"/>
                  <a:pt x="5004" y="2646"/>
                  <a:pt x="5027" y="2646"/>
                </a:cubicBezTo>
                <a:lnTo>
                  <a:pt x="6295" y="5705"/>
                </a:lnTo>
                <a:cubicBezTo>
                  <a:pt x="6061" y="5862"/>
                  <a:pt x="5860" y="6065"/>
                  <a:pt x="5701" y="6297"/>
                </a:cubicBezTo>
                <a:lnTo>
                  <a:pt x="2644" y="5030"/>
                </a:lnTo>
                <a:cubicBezTo>
                  <a:pt x="2645" y="5007"/>
                  <a:pt x="2645" y="4984"/>
                  <a:pt x="2645" y="4961"/>
                </a:cubicBezTo>
                <a:cubicBezTo>
                  <a:pt x="2645" y="4756"/>
                  <a:pt x="2598" y="4563"/>
                  <a:pt x="2515" y="4390"/>
                </a:cubicBezTo>
                <a:lnTo>
                  <a:pt x="4388" y="2517"/>
                </a:lnTo>
                <a:close/>
                <a:moveTo>
                  <a:pt x="7531" y="6209"/>
                </a:moveTo>
                <a:cubicBezTo>
                  <a:pt x="8260" y="6209"/>
                  <a:pt x="8854" y="6802"/>
                  <a:pt x="8854" y="7532"/>
                </a:cubicBezTo>
                <a:cubicBezTo>
                  <a:pt x="8854" y="8263"/>
                  <a:pt x="8260" y="8856"/>
                  <a:pt x="7531" y="8856"/>
                </a:cubicBezTo>
                <a:cubicBezTo>
                  <a:pt x="6801" y="8856"/>
                  <a:pt x="6207" y="8262"/>
                  <a:pt x="6207" y="7532"/>
                </a:cubicBezTo>
                <a:cubicBezTo>
                  <a:pt x="6207" y="6802"/>
                  <a:pt x="6801" y="6209"/>
                  <a:pt x="7531" y="6209"/>
                </a:cubicBezTo>
                <a:close/>
                <a:moveTo>
                  <a:pt x="2307" y="5846"/>
                </a:moveTo>
                <a:lnTo>
                  <a:pt x="5365" y="7112"/>
                </a:lnTo>
                <a:cubicBezTo>
                  <a:pt x="5339" y="7249"/>
                  <a:pt x="5324" y="7389"/>
                  <a:pt x="5324" y="7532"/>
                </a:cubicBezTo>
                <a:cubicBezTo>
                  <a:pt x="5324" y="7676"/>
                  <a:pt x="5339" y="7815"/>
                  <a:pt x="5365" y="7951"/>
                </a:cubicBezTo>
                <a:lnTo>
                  <a:pt x="2307" y="9219"/>
                </a:lnTo>
                <a:cubicBezTo>
                  <a:pt x="2160" y="9055"/>
                  <a:pt x="1974" y="8931"/>
                  <a:pt x="1764" y="8856"/>
                </a:cubicBezTo>
                <a:lnTo>
                  <a:pt x="1764" y="6209"/>
                </a:lnTo>
                <a:cubicBezTo>
                  <a:pt x="1974" y="6134"/>
                  <a:pt x="2160" y="6008"/>
                  <a:pt x="2307" y="5846"/>
                </a:cubicBezTo>
                <a:close/>
                <a:moveTo>
                  <a:pt x="12755" y="5846"/>
                </a:moveTo>
                <a:cubicBezTo>
                  <a:pt x="12902" y="6008"/>
                  <a:pt x="13087" y="6134"/>
                  <a:pt x="13298" y="6209"/>
                </a:cubicBezTo>
                <a:lnTo>
                  <a:pt x="13298" y="8856"/>
                </a:lnTo>
                <a:cubicBezTo>
                  <a:pt x="13087" y="8931"/>
                  <a:pt x="12902" y="9055"/>
                  <a:pt x="12755" y="9219"/>
                </a:cubicBezTo>
                <a:lnTo>
                  <a:pt x="9696" y="7951"/>
                </a:lnTo>
                <a:cubicBezTo>
                  <a:pt x="9722" y="7815"/>
                  <a:pt x="9737" y="7675"/>
                  <a:pt x="9737" y="7532"/>
                </a:cubicBezTo>
                <a:cubicBezTo>
                  <a:pt x="9737" y="7388"/>
                  <a:pt x="9723" y="7249"/>
                  <a:pt x="9696" y="7112"/>
                </a:cubicBezTo>
                <a:lnTo>
                  <a:pt x="12755" y="5846"/>
                </a:lnTo>
                <a:close/>
                <a:moveTo>
                  <a:pt x="1323" y="9663"/>
                </a:moveTo>
                <a:cubicBezTo>
                  <a:pt x="1566" y="9663"/>
                  <a:pt x="1764" y="9860"/>
                  <a:pt x="1764" y="10104"/>
                </a:cubicBezTo>
                <a:cubicBezTo>
                  <a:pt x="1764" y="10347"/>
                  <a:pt x="1566" y="10545"/>
                  <a:pt x="1323" y="10545"/>
                </a:cubicBezTo>
                <a:cubicBezTo>
                  <a:pt x="1079" y="10545"/>
                  <a:pt x="882" y="10347"/>
                  <a:pt x="882" y="10104"/>
                </a:cubicBezTo>
                <a:cubicBezTo>
                  <a:pt x="882" y="9860"/>
                  <a:pt x="1079" y="9663"/>
                  <a:pt x="1323" y="9663"/>
                </a:cubicBezTo>
                <a:close/>
                <a:moveTo>
                  <a:pt x="13739" y="9663"/>
                </a:moveTo>
                <a:cubicBezTo>
                  <a:pt x="13982" y="9663"/>
                  <a:pt x="14180" y="9860"/>
                  <a:pt x="14180" y="10104"/>
                </a:cubicBezTo>
                <a:cubicBezTo>
                  <a:pt x="14180" y="10347"/>
                  <a:pt x="13982" y="10545"/>
                  <a:pt x="13739" y="10545"/>
                </a:cubicBezTo>
                <a:cubicBezTo>
                  <a:pt x="13496" y="10545"/>
                  <a:pt x="13298" y="10347"/>
                  <a:pt x="13298" y="10104"/>
                </a:cubicBezTo>
                <a:cubicBezTo>
                  <a:pt x="13298" y="9860"/>
                  <a:pt x="13496" y="9663"/>
                  <a:pt x="13739" y="9663"/>
                </a:cubicBezTo>
                <a:close/>
                <a:moveTo>
                  <a:pt x="9359" y="8765"/>
                </a:moveTo>
                <a:lnTo>
                  <a:pt x="12417" y="10033"/>
                </a:lnTo>
                <a:cubicBezTo>
                  <a:pt x="12415" y="10056"/>
                  <a:pt x="12415" y="10079"/>
                  <a:pt x="12415" y="10102"/>
                </a:cubicBezTo>
                <a:cubicBezTo>
                  <a:pt x="12415" y="10307"/>
                  <a:pt x="12461" y="10499"/>
                  <a:pt x="12546" y="10672"/>
                </a:cubicBezTo>
                <a:lnTo>
                  <a:pt x="10673" y="12545"/>
                </a:lnTo>
                <a:cubicBezTo>
                  <a:pt x="10500" y="12463"/>
                  <a:pt x="10305" y="12416"/>
                  <a:pt x="10103" y="12416"/>
                </a:cubicBezTo>
                <a:cubicBezTo>
                  <a:pt x="10079" y="12416"/>
                  <a:pt x="10056" y="12417"/>
                  <a:pt x="10033" y="12417"/>
                </a:cubicBezTo>
                <a:lnTo>
                  <a:pt x="8766" y="9359"/>
                </a:lnTo>
                <a:cubicBezTo>
                  <a:pt x="8998" y="9201"/>
                  <a:pt x="9201" y="8999"/>
                  <a:pt x="9359" y="8765"/>
                </a:cubicBezTo>
                <a:close/>
                <a:moveTo>
                  <a:pt x="5703" y="8767"/>
                </a:moveTo>
                <a:cubicBezTo>
                  <a:pt x="5862" y="9000"/>
                  <a:pt x="6063" y="9202"/>
                  <a:pt x="6296" y="9360"/>
                </a:cubicBezTo>
                <a:lnTo>
                  <a:pt x="5029" y="12418"/>
                </a:lnTo>
                <a:cubicBezTo>
                  <a:pt x="5005" y="12417"/>
                  <a:pt x="4983" y="12417"/>
                  <a:pt x="4959" y="12417"/>
                </a:cubicBezTo>
                <a:cubicBezTo>
                  <a:pt x="4755" y="12417"/>
                  <a:pt x="4562" y="12463"/>
                  <a:pt x="4390" y="12546"/>
                </a:cubicBezTo>
                <a:lnTo>
                  <a:pt x="2517" y="10673"/>
                </a:lnTo>
                <a:cubicBezTo>
                  <a:pt x="2598" y="10501"/>
                  <a:pt x="2647" y="10307"/>
                  <a:pt x="2647" y="10104"/>
                </a:cubicBezTo>
                <a:cubicBezTo>
                  <a:pt x="2647" y="10080"/>
                  <a:pt x="2646" y="10058"/>
                  <a:pt x="2646" y="10034"/>
                </a:cubicBezTo>
                <a:lnTo>
                  <a:pt x="5703" y="8767"/>
                </a:lnTo>
                <a:close/>
                <a:moveTo>
                  <a:pt x="7951" y="9698"/>
                </a:moveTo>
                <a:lnTo>
                  <a:pt x="9218" y="12756"/>
                </a:lnTo>
                <a:cubicBezTo>
                  <a:pt x="9054" y="12903"/>
                  <a:pt x="8929" y="13090"/>
                  <a:pt x="8854" y="13300"/>
                </a:cubicBezTo>
                <a:lnTo>
                  <a:pt x="6207" y="13300"/>
                </a:lnTo>
                <a:cubicBezTo>
                  <a:pt x="6132" y="13090"/>
                  <a:pt x="6007" y="12903"/>
                  <a:pt x="5844" y="12756"/>
                </a:cubicBezTo>
                <a:lnTo>
                  <a:pt x="7112" y="9698"/>
                </a:lnTo>
                <a:cubicBezTo>
                  <a:pt x="7248" y="9723"/>
                  <a:pt x="7388" y="9739"/>
                  <a:pt x="7531" y="9739"/>
                </a:cubicBezTo>
                <a:cubicBezTo>
                  <a:pt x="7675" y="9739"/>
                  <a:pt x="7814" y="9724"/>
                  <a:pt x="7951" y="9698"/>
                </a:cubicBezTo>
                <a:close/>
                <a:moveTo>
                  <a:pt x="4959" y="13300"/>
                </a:moveTo>
                <a:cubicBezTo>
                  <a:pt x="5202" y="13300"/>
                  <a:pt x="5401" y="13497"/>
                  <a:pt x="5401" y="13740"/>
                </a:cubicBezTo>
                <a:cubicBezTo>
                  <a:pt x="5401" y="13984"/>
                  <a:pt x="5203" y="14181"/>
                  <a:pt x="4959" y="14181"/>
                </a:cubicBezTo>
                <a:cubicBezTo>
                  <a:pt x="4716" y="14181"/>
                  <a:pt x="4519" y="13984"/>
                  <a:pt x="4519" y="13740"/>
                </a:cubicBezTo>
                <a:cubicBezTo>
                  <a:pt x="4519" y="13497"/>
                  <a:pt x="4716" y="13300"/>
                  <a:pt x="4959" y="13300"/>
                </a:cubicBezTo>
                <a:close/>
                <a:moveTo>
                  <a:pt x="10103" y="13300"/>
                </a:moveTo>
                <a:cubicBezTo>
                  <a:pt x="10345" y="13300"/>
                  <a:pt x="10544" y="13497"/>
                  <a:pt x="10544" y="13740"/>
                </a:cubicBezTo>
                <a:cubicBezTo>
                  <a:pt x="10544" y="13984"/>
                  <a:pt x="10345" y="14181"/>
                  <a:pt x="10103" y="14181"/>
                </a:cubicBezTo>
                <a:cubicBezTo>
                  <a:pt x="9860" y="14181"/>
                  <a:pt x="9661" y="13984"/>
                  <a:pt x="9661" y="13740"/>
                </a:cubicBezTo>
                <a:cubicBezTo>
                  <a:pt x="9661" y="13497"/>
                  <a:pt x="9860" y="13300"/>
                  <a:pt x="10103" y="13300"/>
                </a:cubicBezTo>
                <a:close/>
                <a:moveTo>
                  <a:pt x="4959" y="0"/>
                </a:moveTo>
                <a:cubicBezTo>
                  <a:pt x="4228" y="0"/>
                  <a:pt x="3636" y="595"/>
                  <a:pt x="3636" y="1324"/>
                </a:cubicBezTo>
                <a:cubicBezTo>
                  <a:pt x="3636" y="1528"/>
                  <a:pt x="3682" y="1722"/>
                  <a:pt x="3765" y="1895"/>
                </a:cubicBezTo>
                <a:lnTo>
                  <a:pt x="1894" y="3767"/>
                </a:lnTo>
                <a:cubicBezTo>
                  <a:pt x="1721" y="3684"/>
                  <a:pt x="1527" y="3637"/>
                  <a:pt x="1324" y="3637"/>
                </a:cubicBezTo>
                <a:cubicBezTo>
                  <a:pt x="593" y="3637"/>
                  <a:pt x="1" y="4231"/>
                  <a:pt x="1" y="4961"/>
                </a:cubicBezTo>
                <a:cubicBezTo>
                  <a:pt x="1" y="5536"/>
                  <a:pt x="369" y="6027"/>
                  <a:pt x="883" y="6209"/>
                </a:cubicBezTo>
                <a:lnTo>
                  <a:pt x="883" y="8856"/>
                </a:lnTo>
                <a:cubicBezTo>
                  <a:pt x="369" y="9039"/>
                  <a:pt x="1" y="9529"/>
                  <a:pt x="1" y="10104"/>
                </a:cubicBezTo>
                <a:cubicBezTo>
                  <a:pt x="1" y="10835"/>
                  <a:pt x="595" y="11428"/>
                  <a:pt x="1324" y="11428"/>
                </a:cubicBezTo>
                <a:cubicBezTo>
                  <a:pt x="1529" y="11428"/>
                  <a:pt x="1721" y="11381"/>
                  <a:pt x="1894" y="11298"/>
                </a:cubicBezTo>
                <a:lnTo>
                  <a:pt x="3765" y="13169"/>
                </a:lnTo>
                <a:cubicBezTo>
                  <a:pt x="3683" y="13342"/>
                  <a:pt x="3636" y="13536"/>
                  <a:pt x="3636" y="13740"/>
                </a:cubicBezTo>
                <a:cubicBezTo>
                  <a:pt x="3636" y="14471"/>
                  <a:pt x="4230" y="15064"/>
                  <a:pt x="4959" y="15064"/>
                </a:cubicBezTo>
                <a:cubicBezTo>
                  <a:pt x="5534" y="15064"/>
                  <a:pt x="6026" y="14695"/>
                  <a:pt x="6207" y="14181"/>
                </a:cubicBezTo>
                <a:lnTo>
                  <a:pt x="8854" y="14181"/>
                </a:lnTo>
                <a:cubicBezTo>
                  <a:pt x="9037" y="14695"/>
                  <a:pt x="9527" y="15064"/>
                  <a:pt x="10103" y="15064"/>
                </a:cubicBezTo>
                <a:cubicBezTo>
                  <a:pt x="10833" y="15064"/>
                  <a:pt x="11426" y="14470"/>
                  <a:pt x="11426" y="13740"/>
                </a:cubicBezTo>
                <a:cubicBezTo>
                  <a:pt x="11426" y="13536"/>
                  <a:pt x="11380" y="13343"/>
                  <a:pt x="11296" y="13169"/>
                </a:cubicBezTo>
                <a:lnTo>
                  <a:pt x="13168" y="11298"/>
                </a:lnTo>
                <a:cubicBezTo>
                  <a:pt x="13340" y="11380"/>
                  <a:pt x="13535" y="11428"/>
                  <a:pt x="13737" y="11428"/>
                </a:cubicBezTo>
                <a:cubicBezTo>
                  <a:pt x="14468" y="11428"/>
                  <a:pt x="15062" y="10833"/>
                  <a:pt x="15062" y="10104"/>
                </a:cubicBezTo>
                <a:cubicBezTo>
                  <a:pt x="15063" y="9529"/>
                  <a:pt x="14694" y="9037"/>
                  <a:pt x="14180" y="8856"/>
                </a:cubicBezTo>
                <a:lnTo>
                  <a:pt x="14180" y="6209"/>
                </a:lnTo>
                <a:cubicBezTo>
                  <a:pt x="14694" y="6026"/>
                  <a:pt x="15063" y="5536"/>
                  <a:pt x="15063" y="4961"/>
                </a:cubicBezTo>
                <a:cubicBezTo>
                  <a:pt x="15063" y="4230"/>
                  <a:pt x="14468" y="3637"/>
                  <a:pt x="13740" y="3637"/>
                </a:cubicBezTo>
                <a:cubicBezTo>
                  <a:pt x="13535" y="3637"/>
                  <a:pt x="13341" y="3683"/>
                  <a:pt x="13168" y="3767"/>
                </a:cubicBezTo>
                <a:lnTo>
                  <a:pt x="11296" y="1895"/>
                </a:lnTo>
                <a:cubicBezTo>
                  <a:pt x="11379" y="1723"/>
                  <a:pt x="11426" y="1528"/>
                  <a:pt x="11426" y="1324"/>
                </a:cubicBezTo>
                <a:cubicBezTo>
                  <a:pt x="11426" y="593"/>
                  <a:pt x="10832" y="0"/>
                  <a:pt x="10103" y="0"/>
                </a:cubicBezTo>
                <a:cubicBezTo>
                  <a:pt x="9527" y="0"/>
                  <a:pt x="9036" y="370"/>
                  <a:pt x="8854" y="883"/>
                </a:cubicBezTo>
                <a:lnTo>
                  <a:pt x="6207" y="883"/>
                </a:lnTo>
                <a:cubicBezTo>
                  <a:pt x="6024" y="370"/>
                  <a:pt x="5534" y="0"/>
                  <a:pt x="4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7" name="Google Shape;1927;p55"/>
          <p:cNvGrpSpPr/>
          <p:nvPr/>
        </p:nvGrpSpPr>
        <p:grpSpPr>
          <a:xfrm>
            <a:off x="5353365" y="4019683"/>
            <a:ext cx="427083" cy="427083"/>
            <a:chOff x="5420040" y="4095883"/>
            <a:chExt cx="427083" cy="427083"/>
          </a:xfrm>
        </p:grpSpPr>
        <p:sp>
          <p:nvSpPr>
            <p:cNvPr id="1928" name="Google Shape;1928;p55"/>
            <p:cNvSpPr/>
            <p:nvPr/>
          </p:nvSpPr>
          <p:spPr>
            <a:xfrm>
              <a:off x="5420040" y="4095883"/>
              <a:ext cx="427083" cy="427083"/>
            </a:xfrm>
            <a:custGeom>
              <a:avLst/>
              <a:gdLst/>
              <a:ahLst/>
              <a:cxnLst/>
              <a:rect l="l" t="t" r="r" b="b"/>
              <a:pathLst>
                <a:path w="15066" h="15066" extrusionOk="0">
                  <a:moveTo>
                    <a:pt x="10503" y="884"/>
                  </a:moveTo>
                  <a:cubicBezTo>
                    <a:pt x="12531" y="884"/>
                    <a:pt x="14181" y="2534"/>
                    <a:pt x="14181" y="4561"/>
                  </a:cubicBezTo>
                  <a:lnTo>
                    <a:pt x="14181" y="4783"/>
                  </a:lnTo>
                  <a:cubicBezTo>
                    <a:pt x="14043" y="4735"/>
                    <a:pt x="13894" y="4708"/>
                    <a:pt x="13740" y="4708"/>
                  </a:cubicBezTo>
                  <a:lnTo>
                    <a:pt x="13235" y="4708"/>
                  </a:lnTo>
                  <a:cubicBezTo>
                    <a:pt x="13023" y="3376"/>
                    <a:pt x="11866" y="2354"/>
                    <a:pt x="10474" y="2354"/>
                  </a:cubicBezTo>
                  <a:lnTo>
                    <a:pt x="4589" y="2354"/>
                  </a:lnTo>
                  <a:cubicBezTo>
                    <a:pt x="3199" y="2354"/>
                    <a:pt x="2041" y="3376"/>
                    <a:pt x="1828" y="4708"/>
                  </a:cubicBezTo>
                  <a:lnTo>
                    <a:pt x="1322" y="4708"/>
                  </a:lnTo>
                  <a:cubicBezTo>
                    <a:pt x="1168" y="4708"/>
                    <a:pt x="1019" y="4735"/>
                    <a:pt x="881" y="4783"/>
                  </a:cubicBezTo>
                  <a:lnTo>
                    <a:pt x="881" y="4561"/>
                  </a:lnTo>
                  <a:cubicBezTo>
                    <a:pt x="883" y="2533"/>
                    <a:pt x="2532" y="884"/>
                    <a:pt x="4560" y="884"/>
                  </a:cubicBezTo>
                  <a:close/>
                  <a:moveTo>
                    <a:pt x="1795" y="5590"/>
                  </a:moveTo>
                  <a:lnTo>
                    <a:pt x="1795" y="8239"/>
                  </a:lnTo>
                  <a:lnTo>
                    <a:pt x="1323" y="8239"/>
                  </a:lnTo>
                  <a:cubicBezTo>
                    <a:pt x="1081" y="8239"/>
                    <a:pt x="883" y="8042"/>
                    <a:pt x="883" y="7798"/>
                  </a:cubicBezTo>
                  <a:lnTo>
                    <a:pt x="883" y="6032"/>
                  </a:lnTo>
                  <a:cubicBezTo>
                    <a:pt x="883" y="5789"/>
                    <a:pt x="1081" y="5590"/>
                    <a:pt x="1323" y="5590"/>
                  </a:cubicBezTo>
                  <a:close/>
                  <a:moveTo>
                    <a:pt x="13740" y="5590"/>
                  </a:moveTo>
                  <a:cubicBezTo>
                    <a:pt x="13984" y="5590"/>
                    <a:pt x="14181" y="5789"/>
                    <a:pt x="14181" y="6032"/>
                  </a:cubicBezTo>
                  <a:lnTo>
                    <a:pt x="14181" y="7798"/>
                  </a:lnTo>
                  <a:cubicBezTo>
                    <a:pt x="14181" y="8042"/>
                    <a:pt x="13984" y="8239"/>
                    <a:pt x="13740" y="8239"/>
                  </a:cubicBezTo>
                  <a:lnTo>
                    <a:pt x="13270" y="8239"/>
                  </a:lnTo>
                  <a:lnTo>
                    <a:pt x="13270" y="5590"/>
                  </a:lnTo>
                  <a:close/>
                  <a:moveTo>
                    <a:pt x="14181" y="9046"/>
                  </a:moveTo>
                  <a:lnTo>
                    <a:pt x="14181" y="9268"/>
                  </a:lnTo>
                  <a:cubicBezTo>
                    <a:pt x="14181" y="9675"/>
                    <a:pt x="13851" y="10004"/>
                    <a:pt x="13446" y="10004"/>
                  </a:cubicBezTo>
                  <a:lnTo>
                    <a:pt x="13270" y="10004"/>
                  </a:lnTo>
                  <a:lnTo>
                    <a:pt x="13270" y="9122"/>
                  </a:lnTo>
                  <a:lnTo>
                    <a:pt x="13740" y="9122"/>
                  </a:lnTo>
                  <a:cubicBezTo>
                    <a:pt x="13894" y="9122"/>
                    <a:pt x="14043" y="9094"/>
                    <a:pt x="14181" y="9046"/>
                  </a:cubicBezTo>
                  <a:close/>
                  <a:moveTo>
                    <a:pt x="7532" y="10004"/>
                  </a:moveTo>
                  <a:cubicBezTo>
                    <a:pt x="7775" y="10004"/>
                    <a:pt x="7974" y="10203"/>
                    <a:pt x="7974" y="10446"/>
                  </a:cubicBezTo>
                  <a:cubicBezTo>
                    <a:pt x="7974" y="10689"/>
                    <a:pt x="7775" y="10887"/>
                    <a:pt x="7532" y="10887"/>
                  </a:cubicBezTo>
                  <a:cubicBezTo>
                    <a:pt x="7289" y="10887"/>
                    <a:pt x="7091" y="10689"/>
                    <a:pt x="7091" y="10446"/>
                  </a:cubicBezTo>
                  <a:cubicBezTo>
                    <a:pt x="7091" y="10203"/>
                    <a:pt x="7289" y="10004"/>
                    <a:pt x="7532" y="10004"/>
                  </a:cubicBezTo>
                  <a:close/>
                  <a:moveTo>
                    <a:pt x="10475" y="3237"/>
                  </a:moveTo>
                  <a:cubicBezTo>
                    <a:pt x="11530" y="3237"/>
                    <a:pt x="12389" y="4095"/>
                    <a:pt x="12389" y="5150"/>
                  </a:cubicBezTo>
                  <a:lnTo>
                    <a:pt x="12389" y="10004"/>
                  </a:lnTo>
                  <a:lnTo>
                    <a:pt x="8782" y="10004"/>
                  </a:lnTo>
                  <a:cubicBezTo>
                    <a:pt x="8598" y="9491"/>
                    <a:pt x="8108" y="9122"/>
                    <a:pt x="7533" y="9122"/>
                  </a:cubicBezTo>
                  <a:cubicBezTo>
                    <a:pt x="6803" y="9122"/>
                    <a:pt x="6210" y="9716"/>
                    <a:pt x="6210" y="10446"/>
                  </a:cubicBezTo>
                  <a:cubicBezTo>
                    <a:pt x="6210" y="11175"/>
                    <a:pt x="6804" y="11769"/>
                    <a:pt x="7533" y="11769"/>
                  </a:cubicBezTo>
                  <a:cubicBezTo>
                    <a:pt x="8108" y="11769"/>
                    <a:pt x="8599" y="11400"/>
                    <a:pt x="8782" y="10887"/>
                  </a:cubicBezTo>
                  <a:lnTo>
                    <a:pt x="12381" y="10887"/>
                  </a:lnTo>
                  <a:cubicBezTo>
                    <a:pt x="12304" y="11873"/>
                    <a:pt x="11479" y="12653"/>
                    <a:pt x="10474" y="12653"/>
                  </a:cubicBezTo>
                  <a:lnTo>
                    <a:pt x="5325" y="12653"/>
                  </a:lnTo>
                  <a:lnTo>
                    <a:pt x="5325" y="11034"/>
                  </a:lnTo>
                  <a:cubicBezTo>
                    <a:pt x="5325" y="10865"/>
                    <a:pt x="5227" y="10710"/>
                    <a:pt x="5075" y="10637"/>
                  </a:cubicBezTo>
                  <a:cubicBezTo>
                    <a:pt x="5014" y="10608"/>
                    <a:pt x="4949" y="10594"/>
                    <a:pt x="4884" y="10594"/>
                  </a:cubicBezTo>
                  <a:cubicBezTo>
                    <a:pt x="4785" y="10594"/>
                    <a:pt x="4688" y="10626"/>
                    <a:pt x="4608" y="10690"/>
                  </a:cubicBezTo>
                  <a:lnTo>
                    <a:pt x="3257" y="11770"/>
                  </a:lnTo>
                  <a:lnTo>
                    <a:pt x="2979" y="11770"/>
                  </a:lnTo>
                  <a:cubicBezTo>
                    <a:pt x="2782" y="11464"/>
                    <a:pt x="2677" y="11111"/>
                    <a:pt x="2677" y="10740"/>
                  </a:cubicBezTo>
                  <a:lnTo>
                    <a:pt x="2677" y="5150"/>
                  </a:lnTo>
                  <a:cubicBezTo>
                    <a:pt x="2677" y="4095"/>
                    <a:pt x="3535" y="3237"/>
                    <a:pt x="4590" y="3237"/>
                  </a:cubicBezTo>
                  <a:close/>
                  <a:moveTo>
                    <a:pt x="4441" y="11953"/>
                  </a:moveTo>
                  <a:lnTo>
                    <a:pt x="4441" y="14182"/>
                  </a:lnTo>
                  <a:lnTo>
                    <a:pt x="911" y="14182"/>
                  </a:lnTo>
                  <a:lnTo>
                    <a:pt x="911" y="12653"/>
                  </a:lnTo>
                  <a:lnTo>
                    <a:pt x="3412" y="12653"/>
                  </a:lnTo>
                  <a:cubicBezTo>
                    <a:pt x="3512" y="12653"/>
                    <a:pt x="3608" y="12618"/>
                    <a:pt x="3687" y="12556"/>
                  </a:cubicBezTo>
                  <a:lnTo>
                    <a:pt x="4441" y="11953"/>
                  </a:lnTo>
                  <a:close/>
                  <a:moveTo>
                    <a:pt x="4560" y="0"/>
                  </a:moveTo>
                  <a:cubicBezTo>
                    <a:pt x="2046" y="0"/>
                    <a:pt x="0" y="2045"/>
                    <a:pt x="0" y="4560"/>
                  </a:cubicBezTo>
                  <a:lnTo>
                    <a:pt x="0" y="7797"/>
                  </a:lnTo>
                  <a:cubicBezTo>
                    <a:pt x="0" y="8527"/>
                    <a:pt x="595" y="9120"/>
                    <a:pt x="1323" y="9120"/>
                  </a:cubicBezTo>
                  <a:lnTo>
                    <a:pt x="1795" y="9120"/>
                  </a:lnTo>
                  <a:lnTo>
                    <a:pt x="1795" y="10739"/>
                  </a:lnTo>
                  <a:cubicBezTo>
                    <a:pt x="1795" y="11093"/>
                    <a:pt x="1863" y="11443"/>
                    <a:pt x="1992" y="11769"/>
                  </a:cubicBezTo>
                  <a:lnTo>
                    <a:pt x="471" y="11769"/>
                  </a:lnTo>
                  <a:cubicBezTo>
                    <a:pt x="227" y="11769"/>
                    <a:pt x="30" y="11968"/>
                    <a:pt x="30" y="12211"/>
                  </a:cubicBezTo>
                  <a:lnTo>
                    <a:pt x="30" y="14624"/>
                  </a:lnTo>
                  <a:cubicBezTo>
                    <a:pt x="30" y="14867"/>
                    <a:pt x="227" y="15065"/>
                    <a:pt x="471" y="15065"/>
                  </a:cubicBezTo>
                  <a:lnTo>
                    <a:pt x="4884" y="15065"/>
                  </a:lnTo>
                  <a:cubicBezTo>
                    <a:pt x="5128" y="15065"/>
                    <a:pt x="5326" y="14867"/>
                    <a:pt x="5326" y="14624"/>
                  </a:cubicBezTo>
                  <a:lnTo>
                    <a:pt x="5326" y="13535"/>
                  </a:lnTo>
                  <a:lnTo>
                    <a:pt x="10475" y="13535"/>
                  </a:lnTo>
                  <a:cubicBezTo>
                    <a:pt x="11968" y="13535"/>
                    <a:pt x="13189" y="12361"/>
                    <a:pt x="13266" y="10887"/>
                  </a:cubicBezTo>
                  <a:lnTo>
                    <a:pt x="13447" y="10887"/>
                  </a:lnTo>
                  <a:cubicBezTo>
                    <a:pt x="14340" y="10887"/>
                    <a:pt x="15065" y="10162"/>
                    <a:pt x="15065" y="9268"/>
                  </a:cubicBezTo>
                  <a:lnTo>
                    <a:pt x="15065" y="4560"/>
                  </a:lnTo>
                  <a:cubicBezTo>
                    <a:pt x="15064" y="2047"/>
                    <a:pt x="13018" y="0"/>
                    <a:pt x="10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5520900" y="4229315"/>
              <a:ext cx="91818" cy="91789"/>
            </a:xfrm>
            <a:custGeom>
              <a:avLst/>
              <a:gdLst/>
              <a:ahLst/>
              <a:cxnLst/>
              <a:rect l="l" t="t" r="r" b="b"/>
              <a:pathLst>
                <a:path w="3239" h="3238" extrusionOk="0">
                  <a:moveTo>
                    <a:pt x="2209" y="883"/>
                  </a:moveTo>
                  <a:cubicBezTo>
                    <a:pt x="2291" y="883"/>
                    <a:pt x="2355" y="949"/>
                    <a:pt x="2355" y="1030"/>
                  </a:cubicBezTo>
                  <a:lnTo>
                    <a:pt x="2355" y="2208"/>
                  </a:lnTo>
                  <a:cubicBezTo>
                    <a:pt x="2355" y="2288"/>
                    <a:pt x="2291" y="2354"/>
                    <a:pt x="2209" y="2354"/>
                  </a:cubicBezTo>
                  <a:lnTo>
                    <a:pt x="1032" y="2354"/>
                  </a:lnTo>
                  <a:cubicBezTo>
                    <a:pt x="951" y="2354"/>
                    <a:pt x="886" y="2288"/>
                    <a:pt x="886" y="2208"/>
                  </a:cubicBezTo>
                  <a:lnTo>
                    <a:pt x="886" y="1030"/>
                  </a:lnTo>
                  <a:cubicBezTo>
                    <a:pt x="886" y="949"/>
                    <a:pt x="951" y="883"/>
                    <a:pt x="1032" y="883"/>
                  </a:cubicBezTo>
                  <a:close/>
                  <a:moveTo>
                    <a:pt x="1031" y="0"/>
                  </a:moveTo>
                  <a:cubicBezTo>
                    <a:pt x="464" y="0"/>
                    <a:pt x="1" y="461"/>
                    <a:pt x="1" y="1030"/>
                  </a:cubicBezTo>
                  <a:lnTo>
                    <a:pt x="1" y="2208"/>
                  </a:lnTo>
                  <a:cubicBezTo>
                    <a:pt x="1" y="2775"/>
                    <a:pt x="462" y="3238"/>
                    <a:pt x="1031" y="3238"/>
                  </a:cubicBezTo>
                  <a:lnTo>
                    <a:pt x="2208" y="3238"/>
                  </a:lnTo>
                  <a:cubicBezTo>
                    <a:pt x="2776" y="3238"/>
                    <a:pt x="3238" y="2776"/>
                    <a:pt x="3238" y="2208"/>
                  </a:cubicBezTo>
                  <a:lnTo>
                    <a:pt x="3238" y="1030"/>
                  </a:lnTo>
                  <a:cubicBezTo>
                    <a:pt x="3238" y="463"/>
                    <a:pt x="2776" y="0"/>
                    <a:pt x="2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5654360" y="4229315"/>
              <a:ext cx="91818" cy="91789"/>
            </a:xfrm>
            <a:custGeom>
              <a:avLst/>
              <a:gdLst/>
              <a:ahLst/>
              <a:cxnLst/>
              <a:rect l="l" t="t" r="r" b="b"/>
              <a:pathLst>
                <a:path w="3239" h="3238" extrusionOk="0">
                  <a:moveTo>
                    <a:pt x="2208" y="885"/>
                  </a:moveTo>
                  <a:cubicBezTo>
                    <a:pt x="2289" y="885"/>
                    <a:pt x="2355" y="950"/>
                    <a:pt x="2355" y="1032"/>
                  </a:cubicBezTo>
                  <a:lnTo>
                    <a:pt x="2355" y="2209"/>
                  </a:lnTo>
                  <a:cubicBezTo>
                    <a:pt x="2355" y="2290"/>
                    <a:pt x="2289" y="2355"/>
                    <a:pt x="2208" y="2355"/>
                  </a:cubicBezTo>
                  <a:lnTo>
                    <a:pt x="1031" y="2355"/>
                  </a:lnTo>
                  <a:cubicBezTo>
                    <a:pt x="950" y="2355"/>
                    <a:pt x="884" y="2290"/>
                    <a:pt x="884" y="2209"/>
                  </a:cubicBezTo>
                  <a:lnTo>
                    <a:pt x="884" y="1032"/>
                  </a:lnTo>
                  <a:cubicBezTo>
                    <a:pt x="884" y="950"/>
                    <a:pt x="950" y="885"/>
                    <a:pt x="1031" y="885"/>
                  </a:cubicBezTo>
                  <a:close/>
                  <a:moveTo>
                    <a:pt x="1031" y="0"/>
                  </a:moveTo>
                  <a:cubicBezTo>
                    <a:pt x="464" y="0"/>
                    <a:pt x="1" y="461"/>
                    <a:pt x="1" y="1030"/>
                  </a:cubicBezTo>
                  <a:lnTo>
                    <a:pt x="1" y="2208"/>
                  </a:lnTo>
                  <a:cubicBezTo>
                    <a:pt x="2" y="2776"/>
                    <a:pt x="464" y="3238"/>
                    <a:pt x="1031" y="3238"/>
                  </a:cubicBezTo>
                  <a:lnTo>
                    <a:pt x="2208" y="3238"/>
                  </a:lnTo>
                  <a:cubicBezTo>
                    <a:pt x="2776" y="3238"/>
                    <a:pt x="3239" y="2776"/>
                    <a:pt x="3239" y="2208"/>
                  </a:cubicBezTo>
                  <a:lnTo>
                    <a:pt x="3239" y="1030"/>
                  </a:lnTo>
                  <a:cubicBezTo>
                    <a:pt x="3239" y="463"/>
                    <a:pt x="2777" y="0"/>
                    <a:pt x="2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55"/>
          <p:cNvGrpSpPr/>
          <p:nvPr/>
        </p:nvGrpSpPr>
        <p:grpSpPr>
          <a:xfrm>
            <a:off x="6028805" y="4019712"/>
            <a:ext cx="426998" cy="426998"/>
            <a:chOff x="5914505" y="4095912"/>
            <a:chExt cx="426998" cy="426998"/>
          </a:xfrm>
        </p:grpSpPr>
        <p:sp>
          <p:nvSpPr>
            <p:cNvPr id="1932" name="Google Shape;1932;p55"/>
            <p:cNvSpPr/>
            <p:nvPr/>
          </p:nvSpPr>
          <p:spPr>
            <a:xfrm>
              <a:off x="6065427" y="4145945"/>
              <a:ext cx="125098" cy="125098"/>
            </a:xfrm>
            <a:custGeom>
              <a:avLst/>
              <a:gdLst/>
              <a:ahLst/>
              <a:cxnLst/>
              <a:rect l="l" t="t" r="r" b="b"/>
              <a:pathLst>
                <a:path w="4413" h="4413" extrusionOk="0">
                  <a:moveTo>
                    <a:pt x="2206" y="884"/>
                  </a:moveTo>
                  <a:cubicBezTo>
                    <a:pt x="2935" y="884"/>
                    <a:pt x="3530" y="1478"/>
                    <a:pt x="3530" y="2208"/>
                  </a:cubicBezTo>
                  <a:cubicBezTo>
                    <a:pt x="3530" y="2937"/>
                    <a:pt x="2936" y="3531"/>
                    <a:pt x="2206" y="3531"/>
                  </a:cubicBezTo>
                  <a:cubicBezTo>
                    <a:pt x="1475" y="3531"/>
                    <a:pt x="882" y="2937"/>
                    <a:pt x="882" y="2208"/>
                  </a:cubicBezTo>
                  <a:cubicBezTo>
                    <a:pt x="882" y="1478"/>
                    <a:pt x="1477" y="884"/>
                    <a:pt x="2206" y="884"/>
                  </a:cubicBezTo>
                  <a:close/>
                  <a:moveTo>
                    <a:pt x="2206" y="0"/>
                  </a:moveTo>
                  <a:cubicBezTo>
                    <a:pt x="989" y="0"/>
                    <a:pt x="0" y="991"/>
                    <a:pt x="0" y="2207"/>
                  </a:cubicBezTo>
                  <a:cubicBezTo>
                    <a:pt x="0" y="3422"/>
                    <a:pt x="990" y="4413"/>
                    <a:pt x="2206" y="4413"/>
                  </a:cubicBezTo>
                  <a:cubicBezTo>
                    <a:pt x="3422" y="4413"/>
                    <a:pt x="4412" y="3422"/>
                    <a:pt x="4412" y="2207"/>
                  </a:cubicBezTo>
                  <a:cubicBezTo>
                    <a:pt x="4412" y="991"/>
                    <a:pt x="3423" y="0"/>
                    <a:pt x="2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6115432" y="4195978"/>
              <a:ext cx="25059" cy="25031"/>
            </a:xfrm>
            <a:custGeom>
              <a:avLst/>
              <a:gdLst/>
              <a:ahLst/>
              <a:cxnLst/>
              <a:rect l="l" t="t" r="r" b="b"/>
              <a:pathLst>
                <a:path w="884" h="883" extrusionOk="0">
                  <a:moveTo>
                    <a:pt x="442" y="0"/>
                  </a:moveTo>
                  <a:cubicBezTo>
                    <a:pt x="198" y="0"/>
                    <a:pt x="0" y="198"/>
                    <a:pt x="0" y="442"/>
                  </a:cubicBezTo>
                  <a:cubicBezTo>
                    <a:pt x="0" y="685"/>
                    <a:pt x="198" y="883"/>
                    <a:pt x="442" y="883"/>
                  </a:cubicBezTo>
                  <a:cubicBezTo>
                    <a:pt x="686" y="883"/>
                    <a:pt x="883" y="685"/>
                    <a:pt x="883" y="442"/>
                  </a:cubicBezTo>
                  <a:cubicBezTo>
                    <a:pt x="883" y="198"/>
                    <a:pt x="686"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5914505" y="4095912"/>
              <a:ext cx="426998" cy="426998"/>
            </a:xfrm>
            <a:custGeom>
              <a:avLst/>
              <a:gdLst/>
              <a:ahLst/>
              <a:cxnLst/>
              <a:rect l="l" t="t" r="r" b="b"/>
              <a:pathLst>
                <a:path w="15063" h="15063" extrusionOk="0">
                  <a:moveTo>
                    <a:pt x="8119" y="883"/>
                  </a:moveTo>
                  <a:cubicBezTo>
                    <a:pt x="9499" y="883"/>
                    <a:pt x="10620" y="2005"/>
                    <a:pt x="10620" y="3384"/>
                  </a:cubicBezTo>
                  <a:lnTo>
                    <a:pt x="10620" y="7061"/>
                  </a:lnTo>
                  <a:lnTo>
                    <a:pt x="4441" y="7061"/>
                  </a:lnTo>
                  <a:lnTo>
                    <a:pt x="4441" y="3384"/>
                  </a:lnTo>
                  <a:cubicBezTo>
                    <a:pt x="4441" y="2005"/>
                    <a:pt x="5563" y="883"/>
                    <a:pt x="6942" y="883"/>
                  </a:cubicBezTo>
                  <a:close/>
                  <a:moveTo>
                    <a:pt x="11502" y="7944"/>
                  </a:moveTo>
                  <a:lnTo>
                    <a:pt x="11502" y="8826"/>
                  </a:lnTo>
                  <a:lnTo>
                    <a:pt x="3557" y="8826"/>
                  </a:lnTo>
                  <a:lnTo>
                    <a:pt x="3557" y="7944"/>
                  </a:lnTo>
                  <a:close/>
                  <a:moveTo>
                    <a:pt x="10620" y="9710"/>
                  </a:moveTo>
                  <a:lnTo>
                    <a:pt x="10620" y="10593"/>
                  </a:lnTo>
                  <a:lnTo>
                    <a:pt x="4441" y="10593"/>
                  </a:lnTo>
                  <a:lnTo>
                    <a:pt x="4441" y="9710"/>
                  </a:lnTo>
                  <a:close/>
                  <a:moveTo>
                    <a:pt x="3706" y="13300"/>
                  </a:moveTo>
                  <a:cubicBezTo>
                    <a:pt x="3948" y="13300"/>
                    <a:pt x="4147" y="13497"/>
                    <a:pt x="4147" y="13740"/>
                  </a:cubicBezTo>
                  <a:cubicBezTo>
                    <a:pt x="4147" y="13984"/>
                    <a:pt x="3948" y="14181"/>
                    <a:pt x="3706" y="14181"/>
                  </a:cubicBezTo>
                  <a:cubicBezTo>
                    <a:pt x="3463" y="14181"/>
                    <a:pt x="3264" y="13984"/>
                    <a:pt x="3264" y="13740"/>
                  </a:cubicBezTo>
                  <a:cubicBezTo>
                    <a:pt x="3264" y="13497"/>
                    <a:pt x="3463" y="13300"/>
                    <a:pt x="3706" y="13300"/>
                  </a:cubicBezTo>
                  <a:close/>
                  <a:moveTo>
                    <a:pt x="7530" y="13300"/>
                  </a:moveTo>
                  <a:cubicBezTo>
                    <a:pt x="7774" y="13300"/>
                    <a:pt x="7971" y="13497"/>
                    <a:pt x="7971" y="13740"/>
                  </a:cubicBezTo>
                  <a:cubicBezTo>
                    <a:pt x="7971" y="13984"/>
                    <a:pt x="7775" y="14181"/>
                    <a:pt x="7530" y="14181"/>
                  </a:cubicBezTo>
                  <a:cubicBezTo>
                    <a:pt x="7287" y="14181"/>
                    <a:pt x="7089" y="13984"/>
                    <a:pt x="7089" y="13740"/>
                  </a:cubicBezTo>
                  <a:cubicBezTo>
                    <a:pt x="7089" y="13497"/>
                    <a:pt x="7287" y="13300"/>
                    <a:pt x="7530" y="13300"/>
                  </a:cubicBezTo>
                  <a:close/>
                  <a:moveTo>
                    <a:pt x="11356" y="13300"/>
                  </a:moveTo>
                  <a:cubicBezTo>
                    <a:pt x="11599" y="13300"/>
                    <a:pt x="11798" y="13497"/>
                    <a:pt x="11798" y="13740"/>
                  </a:cubicBezTo>
                  <a:cubicBezTo>
                    <a:pt x="11798" y="13984"/>
                    <a:pt x="11599" y="14181"/>
                    <a:pt x="11356" y="14181"/>
                  </a:cubicBezTo>
                  <a:cubicBezTo>
                    <a:pt x="11113" y="14181"/>
                    <a:pt x="10915" y="13984"/>
                    <a:pt x="10915" y="13740"/>
                  </a:cubicBezTo>
                  <a:cubicBezTo>
                    <a:pt x="10915" y="13497"/>
                    <a:pt x="11113" y="13300"/>
                    <a:pt x="11356" y="13300"/>
                  </a:cubicBezTo>
                  <a:close/>
                  <a:moveTo>
                    <a:pt x="6943" y="0"/>
                  </a:moveTo>
                  <a:cubicBezTo>
                    <a:pt x="5078" y="0"/>
                    <a:pt x="3560" y="1518"/>
                    <a:pt x="3560" y="3384"/>
                  </a:cubicBezTo>
                  <a:lnTo>
                    <a:pt x="3560" y="7061"/>
                  </a:lnTo>
                  <a:lnTo>
                    <a:pt x="3119" y="7061"/>
                  </a:lnTo>
                  <a:cubicBezTo>
                    <a:pt x="2876" y="7061"/>
                    <a:pt x="2677" y="7260"/>
                    <a:pt x="2677" y="7502"/>
                  </a:cubicBezTo>
                  <a:lnTo>
                    <a:pt x="2677" y="7944"/>
                  </a:lnTo>
                  <a:lnTo>
                    <a:pt x="2207" y="7944"/>
                  </a:lnTo>
                  <a:cubicBezTo>
                    <a:pt x="1964" y="7944"/>
                    <a:pt x="1766" y="7745"/>
                    <a:pt x="1766" y="7502"/>
                  </a:cubicBezTo>
                  <a:lnTo>
                    <a:pt x="1766" y="4926"/>
                  </a:lnTo>
                  <a:cubicBezTo>
                    <a:pt x="2279" y="4743"/>
                    <a:pt x="2649" y="4253"/>
                    <a:pt x="2649" y="3678"/>
                  </a:cubicBezTo>
                  <a:lnTo>
                    <a:pt x="2649" y="3384"/>
                  </a:lnTo>
                  <a:cubicBezTo>
                    <a:pt x="2649" y="3140"/>
                    <a:pt x="2450" y="2942"/>
                    <a:pt x="2207" y="2942"/>
                  </a:cubicBezTo>
                  <a:cubicBezTo>
                    <a:pt x="1964" y="2942"/>
                    <a:pt x="1766" y="3140"/>
                    <a:pt x="1766" y="3384"/>
                  </a:cubicBezTo>
                  <a:lnTo>
                    <a:pt x="1766" y="3678"/>
                  </a:lnTo>
                  <a:cubicBezTo>
                    <a:pt x="1766" y="3921"/>
                    <a:pt x="1568" y="4119"/>
                    <a:pt x="1324" y="4119"/>
                  </a:cubicBezTo>
                  <a:cubicBezTo>
                    <a:pt x="1081" y="4119"/>
                    <a:pt x="884" y="3921"/>
                    <a:pt x="884" y="3678"/>
                  </a:cubicBezTo>
                  <a:lnTo>
                    <a:pt x="884" y="3384"/>
                  </a:lnTo>
                  <a:cubicBezTo>
                    <a:pt x="884" y="3140"/>
                    <a:pt x="685" y="2942"/>
                    <a:pt x="442" y="2942"/>
                  </a:cubicBezTo>
                  <a:cubicBezTo>
                    <a:pt x="199" y="2942"/>
                    <a:pt x="1" y="3140"/>
                    <a:pt x="1" y="3384"/>
                  </a:cubicBezTo>
                  <a:lnTo>
                    <a:pt x="1" y="3678"/>
                  </a:lnTo>
                  <a:cubicBezTo>
                    <a:pt x="1" y="4253"/>
                    <a:pt x="370" y="4744"/>
                    <a:pt x="884" y="4926"/>
                  </a:cubicBezTo>
                  <a:lnTo>
                    <a:pt x="884" y="7502"/>
                  </a:lnTo>
                  <a:cubicBezTo>
                    <a:pt x="884" y="8233"/>
                    <a:pt x="1478" y="8826"/>
                    <a:pt x="2207" y="8826"/>
                  </a:cubicBezTo>
                  <a:lnTo>
                    <a:pt x="2677" y="8826"/>
                  </a:lnTo>
                  <a:lnTo>
                    <a:pt x="2677" y="9267"/>
                  </a:lnTo>
                  <a:cubicBezTo>
                    <a:pt x="2677" y="9510"/>
                    <a:pt x="2876" y="9709"/>
                    <a:pt x="3119" y="9709"/>
                  </a:cubicBezTo>
                  <a:lnTo>
                    <a:pt x="3560" y="9709"/>
                  </a:lnTo>
                  <a:lnTo>
                    <a:pt x="3560" y="11032"/>
                  </a:lnTo>
                  <a:cubicBezTo>
                    <a:pt x="3560" y="11275"/>
                    <a:pt x="3758" y="11474"/>
                    <a:pt x="4002" y="11474"/>
                  </a:cubicBezTo>
                  <a:lnTo>
                    <a:pt x="4439" y="11474"/>
                  </a:lnTo>
                  <a:lnTo>
                    <a:pt x="3922" y="12433"/>
                  </a:lnTo>
                  <a:cubicBezTo>
                    <a:pt x="3851" y="12422"/>
                    <a:pt x="3781" y="12416"/>
                    <a:pt x="3707" y="12416"/>
                  </a:cubicBezTo>
                  <a:cubicBezTo>
                    <a:pt x="2976" y="12416"/>
                    <a:pt x="2383" y="13009"/>
                    <a:pt x="2383" y="13739"/>
                  </a:cubicBezTo>
                  <a:cubicBezTo>
                    <a:pt x="2383" y="14470"/>
                    <a:pt x="2978" y="15062"/>
                    <a:pt x="3707" y="15062"/>
                  </a:cubicBezTo>
                  <a:cubicBezTo>
                    <a:pt x="4436" y="15062"/>
                    <a:pt x="5031" y="14469"/>
                    <a:pt x="5031" y="13739"/>
                  </a:cubicBezTo>
                  <a:cubicBezTo>
                    <a:pt x="5031" y="13401"/>
                    <a:pt x="4903" y="13093"/>
                    <a:pt x="4695" y="12859"/>
                  </a:cubicBezTo>
                  <a:lnTo>
                    <a:pt x="5441" y="11474"/>
                  </a:lnTo>
                  <a:lnTo>
                    <a:pt x="7090" y="11474"/>
                  </a:lnTo>
                  <a:lnTo>
                    <a:pt x="7090" y="12491"/>
                  </a:lnTo>
                  <a:cubicBezTo>
                    <a:pt x="6577" y="12674"/>
                    <a:pt x="6207" y="13164"/>
                    <a:pt x="6207" y="13739"/>
                  </a:cubicBezTo>
                  <a:cubicBezTo>
                    <a:pt x="6207" y="14470"/>
                    <a:pt x="6802" y="15062"/>
                    <a:pt x="7532" y="15062"/>
                  </a:cubicBezTo>
                  <a:cubicBezTo>
                    <a:pt x="8260" y="15062"/>
                    <a:pt x="8855" y="14469"/>
                    <a:pt x="8855" y="13739"/>
                  </a:cubicBezTo>
                  <a:cubicBezTo>
                    <a:pt x="8855" y="13164"/>
                    <a:pt x="8486" y="12673"/>
                    <a:pt x="7972" y="12491"/>
                  </a:cubicBezTo>
                  <a:lnTo>
                    <a:pt x="7972" y="11474"/>
                  </a:lnTo>
                  <a:lnTo>
                    <a:pt x="9622" y="11474"/>
                  </a:lnTo>
                  <a:lnTo>
                    <a:pt x="10368" y="12859"/>
                  </a:lnTo>
                  <a:cubicBezTo>
                    <a:pt x="10159" y="13093"/>
                    <a:pt x="10033" y="13401"/>
                    <a:pt x="10033" y="13739"/>
                  </a:cubicBezTo>
                  <a:cubicBezTo>
                    <a:pt x="10033" y="14470"/>
                    <a:pt x="10626" y="15062"/>
                    <a:pt x="11356" y="15062"/>
                  </a:cubicBezTo>
                  <a:cubicBezTo>
                    <a:pt x="12086" y="15062"/>
                    <a:pt x="12680" y="14469"/>
                    <a:pt x="12680" y="13739"/>
                  </a:cubicBezTo>
                  <a:cubicBezTo>
                    <a:pt x="12680" y="13008"/>
                    <a:pt x="12086" y="12416"/>
                    <a:pt x="11356" y="12416"/>
                  </a:cubicBezTo>
                  <a:cubicBezTo>
                    <a:pt x="11283" y="12416"/>
                    <a:pt x="11211" y="12422"/>
                    <a:pt x="11141" y="12433"/>
                  </a:cubicBezTo>
                  <a:lnTo>
                    <a:pt x="10624" y="11474"/>
                  </a:lnTo>
                  <a:lnTo>
                    <a:pt x="11062" y="11474"/>
                  </a:lnTo>
                  <a:cubicBezTo>
                    <a:pt x="11305" y="11474"/>
                    <a:pt x="11502" y="11275"/>
                    <a:pt x="11502" y="11032"/>
                  </a:cubicBezTo>
                  <a:lnTo>
                    <a:pt x="11502" y="9709"/>
                  </a:lnTo>
                  <a:lnTo>
                    <a:pt x="11944" y="9709"/>
                  </a:lnTo>
                  <a:cubicBezTo>
                    <a:pt x="12187" y="9709"/>
                    <a:pt x="12385" y="9510"/>
                    <a:pt x="12385" y="9267"/>
                  </a:cubicBezTo>
                  <a:lnTo>
                    <a:pt x="12385" y="8826"/>
                  </a:lnTo>
                  <a:lnTo>
                    <a:pt x="12856" y="8826"/>
                  </a:lnTo>
                  <a:cubicBezTo>
                    <a:pt x="13586" y="8826"/>
                    <a:pt x="14180" y="8232"/>
                    <a:pt x="14180" y="7502"/>
                  </a:cubicBezTo>
                  <a:lnTo>
                    <a:pt x="14180" y="4926"/>
                  </a:lnTo>
                  <a:cubicBezTo>
                    <a:pt x="14693" y="4743"/>
                    <a:pt x="15062" y="4253"/>
                    <a:pt x="15062" y="3678"/>
                  </a:cubicBezTo>
                  <a:lnTo>
                    <a:pt x="15062" y="3384"/>
                  </a:lnTo>
                  <a:cubicBezTo>
                    <a:pt x="15063" y="3139"/>
                    <a:pt x="14865" y="2942"/>
                    <a:pt x="14623" y="2942"/>
                  </a:cubicBezTo>
                  <a:cubicBezTo>
                    <a:pt x="14379" y="2942"/>
                    <a:pt x="14181" y="3140"/>
                    <a:pt x="14181" y="3384"/>
                  </a:cubicBezTo>
                  <a:lnTo>
                    <a:pt x="14181" y="3678"/>
                  </a:lnTo>
                  <a:cubicBezTo>
                    <a:pt x="14181" y="3921"/>
                    <a:pt x="13982" y="4119"/>
                    <a:pt x="13740" y="4119"/>
                  </a:cubicBezTo>
                  <a:cubicBezTo>
                    <a:pt x="13497" y="4119"/>
                    <a:pt x="13298" y="3921"/>
                    <a:pt x="13298" y="3678"/>
                  </a:cubicBezTo>
                  <a:lnTo>
                    <a:pt x="13298" y="3384"/>
                  </a:lnTo>
                  <a:cubicBezTo>
                    <a:pt x="13298" y="3140"/>
                    <a:pt x="13100" y="2942"/>
                    <a:pt x="12858" y="2942"/>
                  </a:cubicBezTo>
                  <a:cubicBezTo>
                    <a:pt x="12614" y="2942"/>
                    <a:pt x="12416" y="3140"/>
                    <a:pt x="12416" y="3384"/>
                  </a:cubicBezTo>
                  <a:lnTo>
                    <a:pt x="12416" y="3678"/>
                  </a:lnTo>
                  <a:cubicBezTo>
                    <a:pt x="12416" y="4253"/>
                    <a:pt x="12786" y="4744"/>
                    <a:pt x="13298" y="4926"/>
                  </a:cubicBezTo>
                  <a:lnTo>
                    <a:pt x="13298" y="7502"/>
                  </a:lnTo>
                  <a:cubicBezTo>
                    <a:pt x="13298" y="7745"/>
                    <a:pt x="13100" y="7944"/>
                    <a:pt x="12858" y="7944"/>
                  </a:cubicBezTo>
                  <a:lnTo>
                    <a:pt x="12386" y="7944"/>
                  </a:lnTo>
                  <a:lnTo>
                    <a:pt x="12386" y="7502"/>
                  </a:lnTo>
                  <a:cubicBezTo>
                    <a:pt x="12386" y="7260"/>
                    <a:pt x="12189" y="7061"/>
                    <a:pt x="11945" y="7061"/>
                  </a:cubicBezTo>
                  <a:lnTo>
                    <a:pt x="11504" y="7061"/>
                  </a:lnTo>
                  <a:lnTo>
                    <a:pt x="11504" y="3384"/>
                  </a:lnTo>
                  <a:cubicBezTo>
                    <a:pt x="11504" y="1518"/>
                    <a:pt x="9986"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 name="Google Shape;1935;p55"/>
          <p:cNvGrpSpPr/>
          <p:nvPr/>
        </p:nvGrpSpPr>
        <p:grpSpPr>
          <a:xfrm>
            <a:off x="6702458" y="4019683"/>
            <a:ext cx="427083" cy="427083"/>
            <a:chOff x="6492908" y="4095883"/>
            <a:chExt cx="427083" cy="427083"/>
          </a:xfrm>
        </p:grpSpPr>
        <p:sp>
          <p:nvSpPr>
            <p:cNvPr id="1936" name="Google Shape;1936;p55"/>
            <p:cNvSpPr/>
            <p:nvPr/>
          </p:nvSpPr>
          <p:spPr>
            <a:xfrm>
              <a:off x="6492908" y="4312742"/>
              <a:ext cx="427083" cy="210225"/>
            </a:xfrm>
            <a:custGeom>
              <a:avLst/>
              <a:gdLst/>
              <a:ahLst/>
              <a:cxnLst/>
              <a:rect l="l" t="t" r="r" b="b"/>
              <a:pathLst>
                <a:path w="15066" h="7416" extrusionOk="0">
                  <a:moveTo>
                    <a:pt x="7855" y="3237"/>
                  </a:moveTo>
                  <a:cubicBezTo>
                    <a:pt x="8098" y="3237"/>
                    <a:pt x="8297" y="3435"/>
                    <a:pt x="8297" y="3678"/>
                  </a:cubicBezTo>
                  <a:cubicBezTo>
                    <a:pt x="8297" y="3922"/>
                    <a:pt x="8098" y="4119"/>
                    <a:pt x="7855" y="4119"/>
                  </a:cubicBezTo>
                  <a:cubicBezTo>
                    <a:pt x="7613" y="4119"/>
                    <a:pt x="7414" y="3922"/>
                    <a:pt x="7414" y="3678"/>
                  </a:cubicBezTo>
                  <a:cubicBezTo>
                    <a:pt x="7414" y="3435"/>
                    <a:pt x="7613" y="3237"/>
                    <a:pt x="7855" y="3237"/>
                  </a:cubicBezTo>
                  <a:close/>
                  <a:moveTo>
                    <a:pt x="10062" y="2060"/>
                  </a:moveTo>
                  <a:lnTo>
                    <a:pt x="10062" y="5297"/>
                  </a:lnTo>
                  <a:lnTo>
                    <a:pt x="8297" y="5297"/>
                  </a:lnTo>
                  <a:lnTo>
                    <a:pt x="8297" y="4926"/>
                  </a:lnTo>
                  <a:cubicBezTo>
                    <a:pt x="8809" y="4743"/>
                    <a:pt x="9179" y="4253"/>
                    <a:pt x="9179" y="3678"/>
                  </a:cubicBezTo>
                  <a:cubicBezTo>
                    <a:pt x="9179" y="3103"/>
                    <a:pt x="8809" y="2612"/>
                    <a:pt x="8297" y="2430"/>
                  </a:cubicBezTo>
                  <a:lnTo>
                    <a:pt x="8297" y="2060"/>
                  </a:lnTo>
                  <a:close/>
                  <a:moveTo>
                    <a:pt x="14182" y="1472"/>
                  </a:moveTo>
                  <a:lnTo>
                    <a:pt x="14182" y="5885"/>
                  </a:lnTo>
                  <a:lnTo>
                    <a:pt x="10945" y="5885"/>
                  </a:lnTo>
                  <a:lnTo>
                    <a:pt x="10945" y="1472"/>
                  </a:lnTo>
                  <a:close/>
                  <a:moveTo>
                    <a:pt x="4203" y="886"/>
                  </a:moveTo>
                  <a:cubicBezTo>
                    <a:pt x="4348" y="886"/>
                    <a:pt x="4490" y="928"/>
                    <a:pt x="4611" y="1009"/>
                  </a:cubicBezTo>
                  <a:lnTo>
                    <a:pt x="6080" y="1988"/>
                  </a:lnTo>
                  <a:cubicBezTo>
                    <a:pt x="6152" y="2036"/>
                    <a:pt x="6239" y="2062"/>
                    <a:pt x="6324" y="2062"/>
                  </a:cubicBezTo>
                  <a:lnTo>
                    <a:pt x="7413" y="2062"/>
                  </a:lnTo>
                  <a:lnTo>
                    <a:pt x="7413" y="2432"/>
                  </a:lnTo>
                  <a:cubicBezTo>
                    <a:pt x="6899" y="2616"/>
                    <a:pt x="6530" y="3106"/>
                    <a:pt x="6530" y="3681"/>
                  </a:cubicBezTo>
                  <a:cubicBezTo>
                    <a:pt x="6530" y="4256"/>
                    <a:pt x="6899" y="4747"/>
                    <a:pt x="7413" y="4928"/>
                  </a:cubicBezTo>
                  <a:lnTo>
                    <a:pt x="7413" y="5297"/>
                  </a:lnTo>
                  <a:lnTo>
                    <a:pt x="6326" y="5297"/>
                  </a:lnTo>
                  <a:cubicBezTo>
                    <a:pt x="6213" y="5297"/>
                    <a:pt x="6103" y="5340"/>
                    <a:pt x="6021" y="5419"/>
                  </a:cubicBezTo>
                  <a:lnTo>
                    <a:pt x="5155" y="6245"/>
                  </a:lnTo>
                  <a:cubicBezTo>
                    <a:pt x="4961" y="6431"/>
                    <a:pt x="4707" y="6532"/>
                    <a:pt x="4439" y="6532"/>
                  </a:cubicBezTo>
                  <a:cubicBezTo>
                    <a:pt x="4139" y="6532"/>
                    <a:pt x="3854" y="6403"/>
                    <a:pt x="3659" y="6181"/>
                  </a:cubicBezTo>
                  <a:lnTo>
                    <a:pt x="4148" y="6181"/>
                  </a:lnTo>
                  <a:cubicBezTo>
                    <a:pt x="4391" y="6181"/>
                    <a:pt x="4589" y="5982"/>
                    <a:pt x="4589" y="5739"/>
                  </a:cubicBezTo>
                  <a:cubicBezTo>
                    <a:pt x="4589" y="5496"/>
                    <a:pt x="4391" y="5298"/>
                    <a:pt x="4148" y="5298"/>
                  </a:cubicBezTo>
                  <a:lnTo>
                    <a:pt x="1617" y="5298"/>
                  </a:lnTo>
                  <a:cubicBezTo>
                    <a:pt x="1212" y="5298"/>
                    <a:pt x="881" y="4967"/>
                    <a:pt x="881" y="4562"/>
                  </a:cubicBezTo>
                  <a:lnTo>
                    <a:pt x="881" y="4416"/>
                  </a:lnTo>
                  <a:lnTo>
                    <a:pt x="2206" y="4416"/>
                  </a:lnTo>
                  <a:cubicBezTo>
                    <a:pt x="2448" y="4416"/>
                    <a:pt x="2646" y="4217"/>
                    <a:pt x="2646" y="3974"/>
                  </a:cubicBezTo>
                  <a:cubicBezTo>
                    <a:pt x="2646" y="3731"/>
                    <a:pt x="2448" y="3533"/>
                    <a:pt x="2206" y="3533"/>
                  </a:cubicBezTo>
                  <a:lnTo>
                    <a:pt x="881" y="3533"/>
                  </a:lnTo>
                  <a:lnTo>
                    <a:pt x="881" y="2651"/>
                  </a:lnTo>
                  <a:lnTo>
                    <a:pt x="2206" y="2651"/>
                  </a:lnTo>
                  <a:cubicBezTo>
                    <a:pt x="2448" y="2651"/>
                    <a:pt x="2646" y="2452"/>
                    <a:pt x="2646" y="2209"/>
                  </a:cubicBezTo>
                  <a:cubicBezTo>
                    <a:pt x="2646" y="1966"/>
                    <a:pt x="2448" y="1768"/>
                    <a:pt x="2206" y="1768"/>
                  </a:cubicBezTo>
                  <a:lnTo>
                    <a:pt x="881" y="1768"/>
                  </a:lnTo>
                  <a:lnTo>
                    <a:pt x="881" y="1621"/>
                  </a:lnTo>
                  <a:cubicBezTo>
                    <a:pt x="881" y="1216"/>
                    <a:pt x="1212" y="886"/>
                    <a:pt x="1617" y="886"/>
                  </a:cubicBezTo>
                  <a:close/>
                  <a:moveTo>
                    <a:pt x="1619" y="1"/>
                  </a:moveTo>
                  <a:cubicBezTo>
                    <a:pt x="726" y="1"/>
                    <a:pt x="0" y="726"/>
                    <a:pt x="0" y="1618"/>
                  </a:cubicBezTo>
                  <a:lnTo>
                    <a:pt x="0" y="4561"/>
                  </a:lnTo>
                  <a:cubicBezTo>
                    <a:pt x="0" y="5453"/>
                    <a:pt x="726" y="6178"/>
                    <a:pt x="1619" y="6178"/>
                  </a:cubicBezTo>
                  <a:lnTo>
                    <a:pt x="2568" y="6178"/>
                  </a:lnTo>
                  <a:lnTo>
                    <a:pt x="2877" y="6611"/>
                  </a:lnTo>
                  <a:cubicBezTo>
                    <a:pt x="3237" y="7114"/>
                    <a:pt x="3821" y="7415"/>
                    <a:pt x="4440" y="7415"/>
                  </a:cubicBezTo>
                  <a:cubicBezTo>
                    <a:pt x="4937" y="7415"/>
                    <a:pt x="5407" y="7226"/>
                    <a:pt x="5766" y="6883"/>
                  </a:cubicBezTo>
                  <a:lnTo>
                    <a:pt x="6504" y="6178"/>
                  </a:lnTo>
                  <a:lnTo>
                    <a:pt x="10064" y="6178"/>
                  </a:lnTo>
                  <a:lnTo>
                    <a:pt x="10064" y="6326"/>
                  </a:lnTo>
                  <a:cubicBezTo>
                    <a:pt x="10064" y="6569"/>
                    <a:pt x="10263" y="6767"/>
                    <a:pt x="10505" y="6767"/>
                  </a:cubicBezTo>
                  <a:lnTo>
                    <a:pt x="14624" y="6767"/>
                  </a:lnTo>
                  <a:cubicBezTo>
                    <a:pt x="14868" y="6767"/>
                    <a:pt x="15066" y="6569"/>
                    <a:pt x="15066" y="6326"/>
                  </a:cubicBezTo>
                  <a:lnTo>
                    <a:pt x="15066" y="1030"/>
                  </a:lnTo>
                  <a:cubicBezTo>
                    <a:pt x="15065" y="786"/>
                    <a:pt x="14866" y="589"/>
                    <a:pt x="14623" y="589"/>
                  </a:cubicBezTo>
                  <a:lnTo>
                    <a:pt x="10504" y="589"/>
                  </a:lnTo>
                  <a:cubicBezTo>
                    <a:pt x="10261" y="589"/>
                    <a:pt x="10063" y="788"/>
                    <a:pt x="10063" y="1031"/>
                  </a:cubicBezTo>
                  <a:lnTo>
                    <a:pt x="10063" y="1177"/>
                  </a:lnTo>
                  <a:lnTo>
                    <a:pt x="6460" y="1177"/>
                  </a:lnTo>
                  <a:lnTo>
                    <a:pt x="5103" y="271"/>
                  </a:lnTo>
                  <a:cubicBezTo>
                    <a:pt x="4836" y="94"/>
                    <a:pt x="4525" y="1"/>
                    <a:pt x="4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6560261" y="4095883"/>
              <a:ext cx="292518" cy="225221"/>
            </a:xfrm>
            <a:custGeom>
              <a:avLst/>
              <a:gdLst/>
              <a:ahLst/>
              <a:cxnLst/>
              <a:rect l="l" t="t" r="r" b="b"/>
              <a:pathLst>
                <a:path w="10319" h="7945" extrusionOk="0">
                  <a:moveTo>
                    <a:pt x="6967" y="884"/>
                  </a:moveTo>
                  <a:cubicBezTo>
                    <a:pt x="7833" y="884"/>
                    <a:pt x="8538" y="1671"/>
                    <a:pt x="8538" y="2639"/>
                  </a:cubicBezTo>
                  <a:cubicBezTo>
                    <a:pt x="8538" y="3020"/>
                    <a:pt x="8406" y="3422"/>
                    <a:pt x="8188" y="3825"/>
                  </a:cubicBezTo>
                  <a:lnTo>
                    <a:pt x="6331" y="3825"/>
                  </a:lnTo>
                  <a:cubicBezTo>
                    <a:pt x="6183" y="3825"/>
                    <a:pt x="6046" y="3899"/>
                    <a:pt x="5964" y="4022"/>
                  </a:cubicBezTo>
                  <a:lnTo>
                    <a:pt x="5753" y="4338"/>
                  </a:lnTo>
                  <a:lnTo>
                    <a:pt x="4822" y="2856"/>
                  </a:lnTo>
                  <a:cubicBezTo>
                    <a:pt x="4736" y="2719"/>
                    <a:pt x="4592" y="2650"/>
                    <a:pt x="4449" y="2650"/>
                  </a:cubicBezTo>
                  <a:cubicBezTo>
                    <a:pt x="4307" y="2650"/>
                    <a:pt x="4166" y="2716"/>
                    <a:pt x="4079" y="2851"/>
                  </a:cubicBezTo>
                  <a:lnTo>
                    <a:pt x="3444" y="3826"/>
                  </a:lnTo>
                  <a:lnTo>
                    <a:pt x="2120" y="3826"/>
                  </a:lnTo>
                  <a:cubicBezTo>
                    <a:pt x="1903" y="3423"/>
                    <a:pt x="1771" y="3021"/>
                    <a:pt x="1771" y="2640"/>
                  </a:cubicBezTo>
                  <a:cubicBezTo>
                    <a:pt x="1772" y="1671"/>
                    <a:pt x="2477" y="884"/>
                    <a:pt x="3344" y="884"/>
                  </a:cubicBezTo>
                  <a:cubicBezTo>
                    <a:pt x="3945" y="884"/>
                    <a:pt x="4483" y="1263"/>
                    <a:pt x="4751" y="1874"/>
                  </a:cubicBezTo>
                  <a:cubicBezTo>
                    <a:pt x="4822" y="2035"/>
                    <a:pt x="4980" y="2138"/>
                    <a:pt x="5155" y="2138"/>
                  </a:cubicBezTo>
                  <a:cubicBezTo>
                    <a:pt x="5330" y="2138"/>
                    <a:pt x="5490" y="2034"/>
                    <a:pt x="5559" y="1874"/>
                  </a:cubicBezTo>
                  <a:cubicBezTo>
                    <a:pt x="5826" y="1263"/>
                    <a:pt x="6366" y="884"/>
                    <a:pt x="6967" y="884"/>
                  </a:cubicBezTo>
                  <a:close/>
                  <a:moveTo>
                    <a:pt x="4442" y="3910"/>
                  </a:moveTo>
                  <a:lnTo>
                    <a:pt x="5370" y="5384"/>
                  </a:lnTo>
                  <a:cubicBezTo>
                    <a:pt x="5457" y="5522"/>
                    <a:pt x="5600" y="5592"/>
                    <a:pt x="5744" y="5592"/>
                  </a:cubicBezTo>
                  <a:cubicBezTo>
                    <a:pt x="5884" y="5592"/>
                    <a:pt x="6024" y="5526"/>
                    <a:pt x="6111" y="5395"/>
                  </a:cubicBezTo>
                  <a:lnTo>
                    <a:pt x="6569" y="4709"/>
                  </a:lnTo>
                  <a:lnTo>
                    <a:pt x="7593" y="4709"/>
                  </a:lnTo>
                  <a:cubicBezTo>
                    <a:pt x="6842" y="5645"/>
                    <a:pt x="5811" y="6494"/>
                    <a:pt x="5155" y="6966"/>
                  </a:cubicBezTo>
                  <a:cubicBezTo>
                    <a:pt x="4499" y="6494"/>
                    <a:pt x="3469" y="5645"/>
                    <a:pt x="2717" y="4708"/>
                  </a:cubicBezTo>
                  <a:lnTo>
                    <a:pt x="3684" y="4708"/>
                  </a:lnTo>
                  <a:cubicBezTo>
                    <a:pt x="3833" y="4708"/>
                    <a:pt x="3972" y="4632"/>
                    <a:pt x="4054" y="4508"/>
                  </a:cubicBezTo>
                  <a:lnTo>
                    <a:pt x="4442" y="3910"/>
                  </a:lnTo>
                  <a:close/>
                  <a:moveTo>
                    <a:pt x="3349" y="0"/>
                  </a:moveTo>
                  <a:cubicBezTo>
                    <a:pt x="1996" y="0"/>
                    <a:pt x="895" y="1184"/>
                    <a:pt x="895" y="2637"/>
                  </a:cubicBezTo>
                  <a:cubicBezTo>
                    <a:pt x="895" y="3016"/>
                    <a:pt x="979" y="3413"/>
                    <a:pt x="1149" y="3824"/>
                  </a:cubicBezTo>
                  <a:lnTo>
                    <a:pt x="453" y="3824"/>
                  </a:lnTo>
                  <a:cubicBezTo>
                    <a:pt x="202" y="3824"/>
                    <a:pt x="0" y="4034"/>
                    <a:pt x="12" y="4287"/>
                  </a:cubicBezTo>
                  <a:cubicBezTo>
                    <a:pt x="19" y="4525"/>
                    <a:pt x="223" y="4708"/>
                    <a:pt x="461" y="4708"/>
                  </a:cubicBezTo>
                  <a:lnTo>
                    <a:pt x="1621" y="4708"/>
                  </a:lnTo>
                  <a:cubicBezTo>
                    <a:pt x="1951" y="5204"/>
                    <a:pt x="2389" y="5719"/>
                    <a:pt x="2938" y="6252"/>
                  </a:cubicBezTo>
                  <a:cubicBezTo>
                    <a:pt x="3911" y="7198"/>
                    <a:pt x="4871" y="7843"/>
                    <a:pt x="4912" y="7870"/>
                  </a:cubicBezTo>
                  <a:cubicBezTo>
                    <a:pt x="4987" y="7920"/>
                    <a:pt x="5072" y="7945"/>
                    <a:pt x="5157" y="7945"/>
                  </a:cubicBezTo>
                  <a:cubicBezTo>
                    <a:pt x="5244" y="7945"/>
                    <a:pt x="5329" y="7920"/>
                    <a:pt x="5403" y="7870"/>
                  </a:cubicBezTo>
                  <a:cubicBezTo>
                    <a:pt x="5443" y="7843"/>
                    <a:pt x="6405" y="7198"/>
                    <a:pt x="7378" y="6252"/>
                  </a:cubicBezTo>
                  <a:cubicBezTo>
                    <a:pt x="7926" y="5721"/>
                    <a:pt x="8365" y="5204"/>
                    <a:pt x="8694" y="4708"/>
                  </a:cubicBezTo>
                  <a:lnTo>
                    <a:pt x="9866" y="4708"/>
                  </a:lnTo>
                  <a:cubicBezTo>
                    <a:pt x="10117" y="4708"/>
                    <a:pt x="10318" y="4498"/>
                    <a:pt x="10307" y="4245"/>
                  </a:cubicBezTo>
                  <a:cubicBezTo>
                    <a:pt x="10296" y="4008"/>
                    <a:pt x="10091" y="3824"/>
                    <a:pt x="9854" y="3824"/>
                  </a:cubicBezTo>
                  <a:lnTo>
                    <a:pt x="9171" y="3824"/>
                  </a:lnTo>
                  <a:cubicBezTo>
                    <a:pt x="9341" y="3413"/>
                    <a:pt x="9426" y="3016"/>
                    <a:pt x="9426" y="2637"/>
                  </a:cubicBezTo>
                  <a:cubicBezTo>
                    <a:pt x="9426" y="1183"/>
                    <a:pt x="8325" y="0"/>
                    <a:pt x="6972" y="0"/>
                  </a:cubicBezTo>
                  <a:cubicBezTo>
                    <a:pt x="6275" y="0"/>
                    <a:pt x="5618" y="325"/>
                    <a:pt x="5160" y="869"/>
                  </a:cubicBezTo>
                  <a:cubicBezTo>
                    <a:pt x="4703" y="325"/>
                    <a:pt x="4045" y="0"/>
                    <a:pt x="3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8" name="Google Shape;1938;p55"/>
          <p:cNvSpPr/>
          <p:nvPr/>
        </p:nvSpPr>
        <p:spPr>
          <a:xfrm>
            <a:off x="7368426" y="4019683"/>
            <a:ext cx="427112" cy="427112"/>
          </a:xfrm>
          <a:custGeom>
            <a:avLst/>
            <a:gdLst/>
            <a:ahLst/>
            <a:cxnLst/>
            <a:rect l="l" t="t" r="r" b="b"/>
            <a:pathLst>
              <a:path w="15067" h="15067" extrusionOk="0">
                <a:moveTo>
                  <a:pt x="14036" y="884"/>
                </a:moveTo>
                <a:cubicBezTo>
                  <a:pt x="14117" y="884"/>
                  <a:pt x="14183" y="949"/>
                  <a:pt x="14183" y="1030"/>
                </a:cubicBezTo>
                <a:lnTo>
                  <a:pt x="14183" y="2649"/>
                </a:lnTo>
                <a:lnTo>
                  <a:pt x="885" y="2649"/>
                </a:lnTo>
                <a:lnTo>
                  <a:pt x="885" y="1030"/>
                </a:lnTo>
                <a:cubicBezTo>
                  <a:pt x="885" y="949"/>
                  <a:pt x="951" y="884"/>
                  <a:pt x="1032" y="884"/>
                </a:cubicBezTo>
                <a:lnTo>
                  <a:pt x="1797" y="884"/>
                </a:lnTo>
                <a:lnTo>
                  <a:pt x="1797" y="1325"/>
                </a:lnTo>
                <a:cubicBezTo>
                  <a:pt x="1797" y="1568"/>
                  <a:pt x="1996" y="1766"/>
                  <a:pt x="2239" y="1766"/>
                </a:cubicBezTo>
                <a:cubicBezTo>
                  <a:pt x="2481" y="1766"/>
                  <a:pt x="2680" y="1568"/>
                  <a:pt x="2680" y="1325"/>
                </a:cubicBezTo>
                <a:lnTo>
                  <a:pt x="2680" y="884"/>
                </a:lnTo>
                <a:lnTo>
                  <a:pt x="3562" y="884"/>
                </a:lnTo>
                <a:lnTo>
                  <a:pt x="3562" y="1325"/>
                </a:lnTo>
                <a:cubicBezTo>
                  <a:pt x="3562" y="1568"/>
                  <a:pt x="3761" y="1766"/>
                  <a:pt x="4003" y="1766"/>
                </a:cubicBezTo>
                <a:cubicBezTo>
                  <a:pt x="4246" y="1766"/>
                  <a:pt x="4445" y="1568"/>
                  <a:pt x="4445" y="1325"/>
                </a:cubicBezTo>
                <a:lnTo>
                  <a:pt x="4445" y="884"/>
                </a:lnTo>
                <a:lnTo>
                  <a:pt x="5327" y="884"/>
                </a:lnTo>
                <a:lnTo>
                  <a:pt x="5327" y="1325"/>
                </a:lnTo>
                <a:cubicBezTo>
                  <a:pt x="5327" y="1568"/>
                  <a:pt x="5526" y="1766"/>
                  <a:pt x="5768" y="1766"/>
                </a:cubicBezTo>
                <a:cubicBezTo>
                  <a:pt x="6011" y="1766"/>
                  <a:pt x="6210" y="1568"/>
                  <a:pt x="6210" y="1325"/>
                </a:cubicBezTo>
                <a:lnTo>
                  <a:pt x="6210" y="884"/>
                </a:lnTo>
                <a:close/>
                <a:moveTo>
                  <a:pt x="8733" y="3531"/>
                </a:moveTo>
                <a:lnTo>
                  <a:pt x="8366" y="5003"/>
                </a:lnTo>
                <a:lnTo>
                  <a:pt x="6701" y="5003"/>
                </a:lnTo>
                <a:lnTo>
                  <a:pt x="6333" y="3531"/>
                </a:lnTo>
                <a:close/>
                <a:moveTo>
                  <a:pt x="8969" y="7709"/>
                </a:moveTo>
                <a:cubicBezTo>
                  <a:pt x="9605" y="7709"/>
                  <a:pt x="10122" y="8291"/>
                  <a:pt x="10122" y="9006"/>
                </a:cubicBezTo>
                <a:cubicBezTo>
                  <a:pt x="10122" y="10186"/>
                  <a:pt x="8434" y="11662"/>
                  <a:pt x="7534" y="12319"/>
                </a:cubicBezTo>
                <a:cubicBezTo>
                  <a:pt x="6636" y="11662"/>
                  <a:pt x="4948" y="10186"/>
                  <a:pt x="4948" y="9006"/>
                </a:cubicBezTo>
                <a:cubicBezTo>
                  <a:pt x="4948" y="8291"/>
                  <a:pt x="5465" y="7709"/>
                  <a:pt x="6101" y="7709"/>
                </a:cubicBezTo>
                <a:cubicBezTo>
                  <a:pt x="6539" y="7709"/>
                  <a:pt x="6934" y="7988"/>
                  <a:pt x="7131" y="8439"/>
                </a:cubicBezTo>
                <a:cubicBezTo>
                  <a:pt x="7202" y="8599"/>
                  <a:pt x="7359" y="8702"/>
                  <a:pt x="7534" y="8702"/>
                </a:cubicBezTo>
                <a:cubicBezTo>
                  <a:pt x="7709" y="8702"/>
                  <a:pt x="7868" y="8599"/>
                  <a:pt x="7939" y="8439"/>
                </a:cubicBezTo>
                <a:cubicBezTo>
                  <a:pt x="8135" y="7988"/>
                  <a:pt x="8531" y="7709"/>
                  <a:pt x="8969" y="7709"/>
                </a:cubicBezTo>
                <a:close/>
                <a:moveTo>
                  <a:pt x="5424" y="3531"/>
                </a:moveTo>
                <a:lnTo>
                  <a:pt x="5928" y="5551"/>
                </a:lnTo>
                <a:cubicBezTo>
                  <a:pt x="5977" y="5748"/>
                  <a:pt x="6153" y="5886"/>
                  <a:pt x="6356" y="5886"/>
                </a:cubicBezTo>
                <a:lnTo>
                  <a:pt x="7092" y="5886"/>
                </a:lnTo>
                <a:lnTo>
                  <a:pt x="7092" y="7108"/>
                </a:lnTo>
                <a:cubicBezTo>
                  <a:pt x="6793" y="6927"/>
                  <a:pt x="6453" y="6827"/>
                  <a:pt x="6099" y="6827"/>
                </a:cubicBezTo>
                <a:cubicBezTo>
                  <a:pt x="4977" y="6827"/>
                  <a:pt x="4064" y="7805"/>
                  <a:pt x="4064" y="9007"/>
                </a:cubicBezTo>
                <a:cubicBezTo>
                  <a:pt x="4064" y="9887"/>
                  <a:pt x="4618" y="10873"/>
                  <a:pt x="5712" y="11934"/>
                </a:cubicBezTo>
                <a:cubicBezTo>
                  <a:pt x="5892" y="12109"/>
                  <a:pt x="6072" y="12271"/>
                  <a:pt x="6243" y="12418"/>
                </a:cubicBezTo>
                <a:lnTo>
                  <a:pt x="884" y="12418"/>
                </a:lnTo>
                <a:lnTo>
                  <a:pt x="884" y="3531"/>
                </a:lnTo>
                <a:close/>
                <a:moveTo>
                  <a:pt x="14186" y="3531"/>
                </a:moveTo>
                <a:lnTo>
                  <a:pt x="14186" y="12418"/>
                </a:lnTo>
                <a:lnTo>
                  <a:pt x="8825" y="12418"/>
                </a:lnTo>
                <a:cubicBezTo>
                  <a:pt x="8995" y="12271"/>
                  <a:pt x="9175" y="12109"/>
                  <a:pt x="9356" y="11934"/>
                </a:cubicBezTo>
                <a:cubicBezTo>
                  <a:pt x="10450" y="10873"/>
                  <a:pt x="11005" y="9887"/>
                  <a:pt x="11005" y="9007"/>
                </a:cubicBezTo>
                <a:cubicBezTo>
                  <a:pt x="11005" y="7806"/>
                  <a:pt x="10091" y="6827"/>
                  <a:pt x="8969" y="6827"/>
                </a:cubicBezTo>
                <a:cubicBezTo>
                  <a:pt x="8615" y="6827"/>
                  <a:pt x="8274" y="6928"/>
                  <a:pt x="7976" y="7108"/>
                </a:cubicBezTo>
                <a:lnTo>
                  <a:pt x="7976" y="5885"/>
                </a:lnTo>
                <a:lnTo>
                  <a:pt x="8712" y="5885"/>
                </a:lnTo>
                <a:cubicBezTo>
                  <a:pt x="8913" y="5885"/>
                  <a:pt x="9091" y="5748"/>
                  <a:pt x="9140" y="5550"/>
                </a:cubicBezTo>
                <a:lnTo>
                  <a:pt x="9645" y="3531"/>
                </a:lnTo>
                <a:close/>
                <a:moveTo>
                  <a:pt x="14185" y="13301"/>
                </a:moveTo>
                <a:lnTo>
                  <a:pt x="14185" y="14036"/>
                </a:lnTo>
                <a:cubicBezTo>
                  <a:pt x="14185" y="14117"/>
                  <a:pt x="14119" y="14182"/>
                  <a:pt x="14037" y="14182"/>
                </a:cubicBezTo>
                <a:lnTo>
                  <a:pt x="1032" y="14182"/>
                </a:lnTo>
                <a:cubicBezTo>
                  <a:pt x="951" y="14182"/>
                  <a:pt x="885" y="14117"/>
                  <a:pt x="885" y="14036"/>
                </a:cubicBezTo>
                <a:lnTo>
                  <a:pt x="885" y="13301"/>
                </a:lnTo>
                <a:close/>
                <a:moveTo>
                  <a:pt x="1030" y="0"/>
                </a:moveTo>
                <a:cubicBezTo>
                  <a:pt x="463" y="0"/>
                  <a:pt x="0" y="462"/>
                  <a:pt x="0" y="1030"/>
                </a:cubicBezTo>
                <a:lnTo>
                  <a:pt x="0" y="14036"/>
                </a:lnTo>
                <a:cubicBezTo>
                  <a:pt x="0" y="14603"/>
                  <a:pt x="462" y="15067"/>
                  <a:pt x="1030" y="15067"/>
                </a:cubicBezTo>
                <a:lnTo>
                  <a:pt x="14036" y="15067"/>
                </a:lnTo>
                <a:cubicBezTo>
                  <a:pt x="14603" y="15067"/>
                  <a:pt x="15067" y="14604"/>
                  <a:pt x="15067" y="14036"/>
                </a:cubicBezTo>
                <a:lnTo>
                  <a:pt x="15067" y="1030"/>
                </a:lnTo>
                <a:cubicBezTo>
                  <a:pt x="15067" y="463"/>
                  <a:pt x="14604" y="0"/>
                  <a:pt x="14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942"/>
        <p:cNvGrpSpPr/>
        <p:nvPr/>
      </p:nvGrpSpPr>
      <p:grpSpPr>
        <a:xfrm>
          <a:off x="0" y="0"/>
          <a:ext cx="0" cy="0"/>
          <a:chOff x="0" y="0"/>
          <a:chExt cx="0" cy="0"/>
        </a:xfrm>
      </p:grpSpPr>
      <p:sp>
        <p:nvSpPr>
          <p:cNvPr id="1943" name="Google Shape;1943;p5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944" name="Google Shape;1944;p56"/>
          <p:cNvSpPr txBox="1">
            <a:spLocks noGrp="1"/>
          </p:cNvSpPr>
          <p:nvPr>
            <p:ph type="body" idx="1"/>
          </p:nvPr>
        </p:nvSpPr>
        <p:spPr>
          <a:xfrm>
            <a:off x="720000" y="1278025"/>
            <a:ext cx="7704000" cy="99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0"/>
              </a:spcBef>
              <a:spcAft>
                <a:spcPts val="0"/>
              </a:spcAft>
              <a:buNone/>
            </a:pPr>
            <a:r>
              <a:rPr lang="en" sz="2000" b="1">
                <a:latin typeface="Quicksand"/>
                <a:ea typeface="Quicksand"/>
                <a:cs typeface="Quicksand"/>
                <a:sym typeface="Quicksand"/>
              </a:rPr>
              <a:t>Vectors</a:t>
            </a:r>
            <a:endParaRPr sz="2000" b="1">
              <a:latin typeface="Quicksand"/>
              <a:ea typeface="Quicksand"/>
              <a:cs typeface="Quicksand"/>
              <a:sym typeface="Quicksand"/>
            </a:endParaRPr>
          </a:p>
          <a:p>
            <a:pPr marL="457200" lvl="0" indent="-317500" algn="l" rtl="0">
              <a:spcBef>
                <a:spcPts val="0"/>
              </a:spcBef>
              <a:spcAft>
                <a:spcPts val="0"/>
              </a:spcAft>
              <a:buSzPts val="1400"/>
              <a:buChar char="■"/>
            </a:pPr>
            <a:r>
              <a:rPr lang="en" u="sng">
                <a:hlinkClick r:id="rId3"/>
              </a:rPr>
              <a:t>Flat design minimal technology landing page</a:t>
            </a:r>
            <a:endParaRPr/>
          </a:p>
        </p:txBody>
      </p:sp>
      <p:sp>
        <p:nvSpPr>
          <p:cNvPr id="1945" name="Google Shape;1945;p56"/>
          <p:cNvSpPr/>
          <p:nvPr/>
        </p:nvSpPr>
        <p:spPr>
          <a:xfrm>
            <a:off x="2495625" y="3152775"/>
            <a:ext cx="895500" cy="447600"/>
          </a:xfrm>
          <a:prstGeom prst="rightArrow">
            <a:avLst>
              <a:gd name="adj1" fmla="val 50000"/>
              <a:gd name="adj2"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946" name="Google Shape;1946;p56"/>
          <p:cNvGrpSpPr/>
          <p:nvPr/>
        </p:nvGrpSpPr>
        <p:grpSpPr>
          <a:xfrm>
            <a:off x="4180350" y="3090825"/>
            <a:ext cx="747600" cy="647700"/>
            <a:chOff x="6313875" y="3090825"/>
            <a:chExt cx="747600" cy="647700"/>
          </a:xfrm>
        </p:grpSpPr>
        <p:sp>
          <p:nvSpPr>
            <p:cNvPr id="1947" name="Google Shape;1947;p56"/>
            <p:cNvSpPr/>
            <p:nvPr/>
          </p:nvSpPr>
          <p:spPr>
            <a:xfrm>
              <a:off x="6429375" y="3190875"/>
              <a:ext cx="516600" cy="447600"/>
            </a:xfrm>
            <a:prstGeom prst="hexagon">
              <a:avLst>
                <a:gd name="adj" fmla="val 25000"/>
                <a:gd name="vf" fmla="val 11547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48" name="Google Shape;1948;p56"/>
            <p:cNvSpPr/>
            <p:nvPr/>
          </p:nvSpPr>
          <p:spPr>
            <a:xfrm>
              <a:off x="6313875" y="3090825"/>
              <a:ext cx="747600" cy="647700"/>
            </a:xfrm>
            <a:prstGeom prst="hexagon">
              <a:avLst>
                <a:gd name="adj" fmla="val 25000"/>
                <a:gd name="vf" fmla="val 11547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
        <p:nvSpPr>
          <p:cNvPr id="1949" name="Google Shape;1949;p56"/>
          <p:cNvSpPr/>
          <p:nvPr/>
        </p:nvSpPr>
        <p:spPr>
          <a:xfrm>
            <a:off x="3495750" y="4010025"/>
            <a:ext cx="209700" cy="1812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0" name="Google Shape;1950;p56"/>
          <p:cNvSpPr/>
          <p:nvPr/>
        </p:nvSpPr>
        <p:spPr>
          <a:xfrm rot="-2424871">
            <a:off x="5114923" y="2552708"/>
            <a:ext cx="209621" cy="181117"/>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1" name="Google Shape;1951;p56"/>
          <p:cNvSpPr/>
          <p:nvPr/>
        </p:nvSpPr>
        <p:spPr>
          <a:xfrm>
            <a:off x="5505525" y="4048125"/>
            <a:ext cx="47700" cy="477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2" name="Google Shape;1952;p56"/>
          <p:cNvSpPr/>
          <p:nvPr/>
        </p:nvSpPr>
        <p:spPr>
          <a:xfrm>
            <a:off x="3486225" y="2667000"/>
            <a:ext cx="209700" cy="2097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3" name="Google Shape;1953;p56"/>
          <p:cNvSpPr/>
          <p:nvPr/>
        </p:nvSpPr>
        <p:spPr>
          <a:xfrm>
            <a:off x="5762700" y="3333750"/>
            <a:ext cx="209700" cy="209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4" name="Google Shape;1954;p56"/>
          <p:cNvSpPr/>
          <p:nvPr/>
        </p:nvSpPr>
        <p:spPr>
          <a:xfrm>
            <a:off x="4314900" y="4267200"/>
            <a:ext cx="133200" cy="1332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955" name="Google Shape;1955;p56"/>
          <p:cNvGrpSpPr/>
          <p:nvPr/>
        </p:nvGrpSpPr>
        <p:grpSpPr>
          <a:xfrm>
            <a:off x="2838525" y="4267196"/>
            <a:ext cx="209698" cy="209698"/>
            <a:chOff x="3352800" y="3900600"/>
            <a:chExt cx="290400" cy="290400"/>
          </a:xfrm>
        </p:grpSpPr>
        <p:cxnSp>
          <p:nvCxnSpPr>
            <p:cNvPr id="1956" name="Google Shape;1956;p56"/>
            <p:cNvCxnSpPr/>
            <p:nvPr/>
          </p:nvCxnSpPr>
          <p:spPr>
            <a:xfrm rot="10800000" flipH="1">
              <a:off x="3352800" y="3900600"/>
              <a:ext cx="290400" cy="290400"/>
            </a:xfrm>
            <a:prstGeom prst="straightConnector1">
              <a:avLst/>
            </a:prstGeom>
            <a:noFill/>
            <a:ln w="19050" cap="rnd" cmpd="sng">
              <a:solidFill>
                <a:schemeClr val="lt2"/>
              </a:solidFill>
              <a:prstDash val="solid"/>
              <a:round/>
              <a:headEnd type="none" w="med" len="med"/>
              <a:tailEnd type="none" w="med" len="med"/>
            </a:ln>
          </p:spPr>
        </p:cxnSp>
        <p:cxnSp>
          <p:nvCxnSpPr>
            <p:cNvPr id="1957" name="Google Shape;1957;p56"/>
            <p:cNvCxnSpPr/>
            <p:nvPr/>
          </p:nvCxnSpPr>
          <p:spPr>
            <a:xfrm rot="10800000">
              <a:off x="3352800" y="3900600"/>
              <a:ext cx="290400" cy="290400"/>
            </a:xfrm>
            <a:prstGeom prst="straightConnector1">
              <a:avLst/>
            </a:prstGeom>
            <a:noFill/>
            <a:ln w="19050" cap="rnd" cmpd="sng">
              <a:solidFill>
                <a:schemeClr val="lt2"/>
              </a:solidFill>
              <a:prstDash val="solid"/>
              <a:round/>
              <a:headEnd type="none" w="med" len="med"/>
              <a:tailEnd type="none" w="med" len="med"/>
            </a:ln>
          </p:spPr>
        </p:cxnSp>
      </p:grpSp>
      <p:grpSp>
        <p:nvGrpSpPr>
          <p:cNvPr id="1958" name="Google Shape;1958;p56"/>
          <p:cNvGrpSpPr/>
          <p:nvPr/>
        </p:nvGrpSpPr>
        <p:grpSpPr>
          <a:xfrm>
            <a:off x="6010400" y="2643659"/>
            <a:ext cx="133206" cy="133206"/>
            <a:chOff x="3352800" y="3900600"/>
            <a:chExt cx="290400" cy="290400"/>
          </a:xfrm>
        </p:grpSpPr>
        <p:cxnSp>
          <p:nvCxnSpPr>
            <p:cNvPr id="1959" name="Google Shape;1959;p56"/>
            <p:cNvCxnSpPr/>
            <p:nvPr/>
          </p:nvCxnSpPr>
          <p:spPr>
            <a:xfrm rot="10800000" flipH="1">
              <a:off x="3352800" y="3900600"/>
              <a:ext cx="290400" cy="290400"/>
            </a:xfrm>
            <a:prstGeom prst="straightConnector1">
              <a:avLst/>
            </a:prstGeom>
            <a:noFill/>
            <a:ln w="19050" cap="rnd" cmpd="sng">
              <a:solidFill>
                <a:schemeClr val="lt2"/>
              </a:solidFill>
              <a:prstDash val="solid"/>
              <a:round/>
              <a:headEnd type="none" w="med" len="med"/>
              <a:tailEnd type="none" w="med" len="med"/>
            </a:ln>
          </p:spPr>
        </p:cxnSp>
        <p:cxnSp>
          <p:nvCxnSpPr>
            <p:cNvPr id="1960" name="Google Shape;1960;p56"/>
            <p:cNvCxnSpPr/>
            <p:nvPr/>
          </p:nvCxnSpPr>
          <p:spPr>
            <a:xfrm rot="10800000">
              <a:off x="3352800" y="3900600"/>
              <a:ext cx="290400" cy="290400"/>
            </a:xfrm>
            <a:prstGeom prst="straightConnector1">
              <a:avLst/>
            </a:prstGeom>
            <a:noFill/>
            <a:ln w="19050" cap="rnd" cmpd="sng">
              <a:solidFill>
                <a:schemeClr val="lt2"/>
              </a:solidFill>
              <a:prstDash val="solid"/>
              <a:round/>
              <a:headEnd type="none" w="med" len="med"/>
              <a:tailEnd type="none" w="med" len="med"/>
            </a:ln>
          </p:spPr>
        </p:cxnSp>
      </p:grpSp>
      <p:sp>
        <p:nvSpPr>
          <p:cNvPr id="1961" name="Google Shape;1961;p56"/>
          <p:cNvSpPr/>
          <p:nvPr/>
        </p:nvSpPr>
        <p:spPr>
          <a:xfrm>
            <a:off x="2400375" y="2676300"/>
            <a:ext cx="47700" cy="47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62" name="Google Shape;1962;p56"/>
          <p:cNvSpPr/>
          <p:nvPr/>
        </p:nvSpPr>
        <p:spPr>
          <a:xfrm>
            <a:off x="6610425" y="3590925"/>
            <a:ext cx="133200" cy="133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963" name="Google Shape;1963;p56"/>
          <p:cNvGrpSpPr/>
          <p:nvPr/>
        </p:nvGrpSpPr>
        <p:grpSpPr>
          <a:xfrm>
            <a:off x="6696150" y="4005352"/>
            <a:ext cx="133206" cy="133236"/>
            <a:chOff x="3352800" y="3900600"/>
            <a:chExt cx="290400" cy="290400"/>
          </a:xfrm>
        </p:grpSpPr>
        <p:cxnSp>
          <p:nvCxnSpPr>
            <p:cNvPr id="1964" name="Google Shape;1964;p56"/>
            <p:cNvCxnSpPr/>
            <p:nvPr/>
          </p:nvCxnSpPr>
          <p:spPr>
            <a:xfrm rot="10800000" flipH="1">
              <a:off x="3352800" y="3900600"/>
              <a:ext cx="290400" cy="290400"/>
            </a:xfrm>
            <a:prstGeom prst="straightConnector1">
              <a:avLst/>
            </a:prstGeom>
            <a:noFill/>
            <a:ln w="19050" cap="rnd" cmpd="sng">
              <a:solidFill>
                <a:schemeClr val="accent2"/>
              </a:solidFill>
              <a:prstDash val="solid"/>
              <a:round/>
              <a:headEnd type="none" w="med" len="med"/>
              <a:tailEnd type="none" w="med" len="med"/>
            </a:ln>
          </p:spPr>
        </p:cxnSp>
        <p:cxnSp>
          <p:nvCxnSpPr>
            <p:cNvPr id="1965" name="Google Shape;1965;p56"/>
            <p:cNvCxnSpPr/>
            <p:nvPr/>
          </p:nvCxnSpPr>
          <p:spPr>
            <a:xfrm rot="10800000">
              <a:off x="3352800" y="3900600"/>
              <a:ext cx="290400" cy="290400"/>
            </a:xfrm>
            <a:prstGeom prst="straightConnector1">
              <a:avLst/>
            </a:prstGeom>
            <a:noFill/>
            <a:ln w="19050" cap="rnd" cmpd="sng">
              <a:solidFill>
                <a:schemeClr val="accent2"/>
              </a:solidFill>
              <a:prstDash val="solid"/>
              <a:round/>
              <a:headEnd type="none" w="med" len="med"/>
              <a:tailEnd type="none" w="med" len="med"/>
            </a:ln>
          </p:spPr>
        </p:cxnSp>
      </p:grpSp>
      <p:sp>
        <p:nvSpPr>
          <p:cNvPr id="1966" name="Google Shape;1966;p56"/>
          <p:cNvSpPr/>
          <p:nvPr/>
        </p:nvSpPr>
        <p:spPr>
          <a:xfrm>
            <a:off x="6696150" y="3057300"/>
            <a:ext cx="47700" cy="47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67" name="Google Shape;1967;p56"/>
          <p:cNvSpPr/>
          <p:nvPr/>
        </p:nvSpPr>
        <p:spPr>
          <a:xfrm rot="2863579">
            <a:off x="1828851" y="3438550"/>
            <a:ext cx="209612" cy="181158"/>
          </a:xfrm>
          <a:prstGeom prst="triangle">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968" name="Google Shape;1968;p56"/>
          <p:cNvGrpSpPr/>
          <p:nvPr/>
        </p:nvGrpSpPr>
        <p:grpSpPr>
          <a:xfrm>
            <a:off x="5493317" y="4274144"/>
            <a:ext cx="1203254" cy="209692"/>
            <a:chOff x="6486525" y="4049625"/>
            <a:chExt cx="2189725" cy="381675"/>
          </a:xfrm>
        </p:grpSpPr>
        <p:sp>
          <p:nvSpPr>
            <p:cNvPr id="1969" name="Google Shape;1969;p56"/>
            <p:cNvSpPr/>
            <p:nvPr/>
          </p:nvSpPr>
          <p:spPr>
            <a:xfrm>
              <a:off x="648652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sp>
          <p:nvSpPr>
            <p:cNvPr id="1970" name="Google Shape;1970;p56"/>
            <p:cNvSpPr/>
            <p:nvPr/>
          </p:nvSpPr>
          <p:spPr>
            <a:xfrm>
              <a:off x="6925988"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sp>
          <p:nvSpPr>
            <p:cNvPr id="1971" name="Google Shape;1971;p56"/>
            <p:cNvSpPr/>
            <p:nvPr/>
          </p:nvSpPr>
          <p:spPr>
            <a:xfrm>
              <a:off x="7361647"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sp>
          <p:nvSpPr>
            <p:cNvPr id="1972" name="Google Shape;1972;p56"/>
            <p:cNvSpPr/>
            <p:nvPr/>
          </p:nvSpPr>
          <p:spPr>
            <a:xfrm>
              <a:off x="7801113"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sp>
          <p:nvSpPr>
            <p:cNvPr id="1973" name="Google Shape;1973;p56"/>
            <p:cNvSpPr/>
            <p:nvPr/>
          </p:nvSpPr>
          <p:spPr>
            <a:xfrm>
              <a:off x="823677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grpSp>
      <p:grpSp>
        <p:nvGrpSpPr>
          <p:cNvPr id="1974" name="Google Shape;1974;p56"/>
          <p:cNvGrpSpPr/>
          <p:nvPr/>
        </p:nvGrpSpPr>
        <p:grpSpPr>
          <a:xfrm rot="1833223">
            <a:off x="1168708" y="3808925"/>
            <a:ext cx="1096702" cy="191158"/>
            <a:chOff x="6486525" y="4049625"/>
            <a:chExt cx="2189725" cy="381675"/>
          </a:xfrm>
        </p:grpSpPr>
        <p:sp>
          <p:nvSpPr>
            <p:cNvPr id="1975" name="Google Shape;1975;p56"/>
            <p:cNvSpPr/>
            <p:nvPr/>
          </p:nvSpPr>
          <p:spPr>
            <a:xfrm>
              <a:off x="648652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sp>
          <p:nvSpPr>
            <p:cNvPr id="1976" name="Google Shape;1976;p56"/>
            <p:cNvSpPr/>
            <p:nvPr/>
          </p:nvSpPr>
          <p:spPr>
            <a:xfrm>
              <a:off x="6925988"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sp>
          <p:nvSpPr>
            <p:cNvPr id="1977" name="Google Shape;1977;p56"/>
            <p:cNvSpPr/>
            <p:nvPr/>
          </p:nvSpPr>
          <p:spPr>
            <a:xfrm>
              <a:off x="7361647"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sp>
          <p:nvSpPr>
            <p:cNvPr id="1978" name="Google Shape;1978;p56"/>
            <p:cNvSpPr/>
            <p:nvPr/>
          </p:nvSpPr>
          <p:spPr>
            <a:xfrm>
              <a:off x="7801113"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sp>
          <p:nvSpPr>
            <p:cNvPr id="1979" name="Google Shape;1979;p56"/>
            <p:cNvSpPr/>
            <p:nvPr/>
          </p:nvSpPr>
          <p:spPr>
            <a:xfrm>
              <a:off x="823677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grpSp>
      <p:grpSp>
        <p:nvGrpSpPr>
          <p:cNvPr id="1980" name="Google Shape;1980;p56"/>
          <p:cNvGrpSpPr/>
          <p:nvPr/>
        </p:nvGrpSpPr>
        <p:grpSpPr>
          <a:xfrm rot="-1966745">
            <a:off x="7083790" y="3148874"/>
            <a:ext cx="1203254" cy="209678"/>
            <a:chOff x="6486525" y="4049625"/>
            <a:chExt cx="2189725" cy="381675"/>
          </a:xfrm>
        </p:grpSpPr>
        <p:sp>
          <p:nvSpPr>
            <p:cNvPr id="1981" name="Google Shape;1981;p56"/>
            <p:cNvSpPr/>
            <p:nvPr/>
          </p:nvSpPr>
          <p:spPr>
            <a:xfrm>
              <a:off x="648652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sp>
          <p:nvSpPr>
            <p:cNvPr id="1982" name="Google Shape;1982;p56"/>
            <p:cNvSpPr/>
            <p:nvPr/>
          </p:nvSpPr>
          <p:spPr>
            <a:xfrm>
              <a:off x="6925988"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sp>
          <p:nvSpPr>
            <p:cNvPr id="1983" name="Google Shape;1983;p56"/>
            <p:cNvSpPr/>
            <p:nvPr/>
          </p:nvSpPr>
          <p:spPr>
            <a:xfrm>
              <a:off x="7361647"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sp>
          <p:nvSpPr>
            <p:cNvPr id="1984" name="Google Shape;1984;p56"/>
            <p:cNvSpPr/>
            <p:nvPr/>
          </p:nvSpPr>
          <p:spPr>
            <a:xfrm>
              <a:off x="7801113"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sp>
          <p:nvSpPr>
            <p:cNvPr id="1985" name="Google Shape;1985;p56"/>
            <p:cNvSpPr/>
            <p:nvPr/>
          </p:nvSpPr>
          <p:spPr>
            <a:xfrm>
              <a:off x="823677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995"/>
        <p:cNvGrpSpPr/>
        <p:nvPr/>
      </p:nvGrpSpPr>
      <p:grpSpPr>
        <a:xfrm>
          <a:off x="0" y="0"/>
          <a:ext cx="0" cy="0"/>
          <a:chOff x="0" y="0"/>
          <a:chExt cx="0" cy="0"/>
        </a:xfrm>
      </p:grpSpPr>
      <p:sp>
        <p:nvSpPr>
          <p:cNvPr id="1996" name="Google Shape;1996;p5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97" name="Google Shape;1997;p58"/>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01"/>
        <p:cNvGrpSpPr/>
        <p:nvPr/>
      </p:nvGrpSpPr>
      <p:grpSpPr>
        <a:xfrm>
          <a:off x="0" y="0"/>
          <a:ext cx="0" cy="0"/>
          <a:chOff x="0" y="0"/>
          <a:chExt cx="0" cy="0"/>
        </a:xfrm>
      </p:grpSpPr>
      <p:sp>
        <p:nvSpPr>
          <p:cNvPr id="2002" name="Google Shape;2002;p59"/>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003" name="Google Shape;2003;p5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9"/>
        <p:cNvGrpSpPr/>
        <p:nvPr/>
      </p:nvGrpSpPr>
      <p:grpSpPr>
        <a:xfrm>
          <a:off x="0" y="0"/>
          <a:ext cx="0" cy="0"/>
          <a:chOff x="0" y="0"/>
          <a:chExt cx="0" cy="0"/>
        </a:xfrm>
      </p:grpSpPr>
      <p:sp>
        <p:nvSpPr>
          <p:cNvPr id="1210" name="Google Shape;1210;p32"/>
          <p:cNvSpPr txBox="1">
            <a:spLocks noGrp="1"/>
          </p:cNvSpPr>
          <p:nvPr>
            <p:ph type="title"/>
          </p:nvPr>
        </p:nvSpPr>
        <p:spPr>
          <a:xfrm>
            <a:off x="720000" y="38437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Contexto</a:t>
            </a:r>
            <a:endParaRPr dirty="0"/>
          </a:p>
        </p:txBody>
      </p:sp>
      <p:sp>
        <p:nvSpPr>
          <p:cNvPr id="1212" name="Google Shape;1212;p32"/>
          <p:cNvSpPr txBox="1">
            <a:spLocks noGrp="1"/>
          </p:cNvSpPr>
          <p:nvPr>
            <p:ph type="subTitle" idx="2"/>
          </p:nvPr>
        </p:nvSpPr>
        <p:spPr>
          <a:xfrm>
            <a:off x="1085851" y="1465489"/>
            <a:ext cx="3486149" cy="28411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pt-BR" sz="1700" b="1" dirty="0"/>
              <a:t>Defasagem na Educação Pós Pandemia:</a:t>
            </a:r>
          </a:p>
          <a:p>
            <a:pPr marL="0" lvl="0" indent="0" algn="l" rtl="0">
              <a:spcBef>
                <a:spcPts val="0"/>
              </a:spcBef>
              <a:spcAft>
                <a:spcPts val="0"/>
              </a:spcAft>
            </a:pPr>
            <a:r>
              <a:rPr lang="pt-BR" sz="1700" dirty="0"/>
              <a:t>Segundo a revista </a:t>
            </a:r>
            <a:r>
              <a:rPr lang="pt-BR" sz="1700" b="1" dirty="0"/>
              <a:t>Exame</a:t>
            </a:r>
            <a:r>
              <a:rPr lang="pt-BR" sz="1700" dirty="0"/>
              <a:t>, um estudo do Alicerce Educação revelou que crianças e jovens brasileiros apresentaram uma defasagem escolar média de até 4 anos em leitura, escrita e matemática.</a:t>
            </a:r>
            <a:endParaRPr sz="1700" dirty="0"/>
          </a:p>
        </p:txBody>
      </p:sp>
      <p:graphicFrame>
        <p:nvGraphicFramePr>
          <p:cNvPr id="6" name="Gráfico 5">
            <a:extLst>
              <a:ext uri="{FF2B5EF4-FFF2-40B4-BE49-F238E27FC236}">
                <a16:creationId xmlns:a16="http://schemas.microsoft.com/office/drawing/2014/main" id="{7DCE5829-2A62-6BCE-3D50-6E9B9C95CB31}"/>
              </a:ext>
            </a:extLst>
          </p:cNvPr>
          <p:cNvGraphicFramePr/>
          <p:nvPr>
            <p:extLst>
              <p:ext uri="{D42A27DB-BD31-4B8C-83A1-F6EECF244321}">
                <p14:modId xmlns:p14="http://schemas.microsoft.com/office/powerpoint/2010/main" val="2530959204"/>
              </p:ext>
            </p:extLst>
          </p:nvPr>
        </p:nvGraphicFramePr>
        <p:xfrm>
          <a:off x="4937852" y="1396094"/>
          <a:ext cx="3486148" cy="2979963"/>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07"/>
        <p:cNvGrpSpPr/>
        <p:nvPr/>
      </p:nvGrpSpPr>
      <p:grpSpPr>
        <a:xfrm>
          <a:off x="0" y="0"/>
          <a:ext cx="0" cy="0"/>
          <a:chOff x="0" y="0"/>
          <a:chExt cx="0" cy="0"/>
        </a:xfrm>
      </p:grpSpPr>
      <p:sp>
        <p:nvSpPr>
          <p:cNvPr id="2008" name="Google Shape;2008;p60"/>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Plus Jakarta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https://fonts.google.com/specimen/Plus+Jakarta+Sans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Quicksand</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https://fonts.google.com/specimen/Quicksand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2009" name="Google Shape;2009;p60"/>
          <p:cNvSpPr/>
          <p:nvPr/>
        </p:nvSpPr>
        <p:spPr>
          <a:xfrm>
            <a:off x="3114475"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0"/>
          <p:cNvSpPr/>
          <p:nvPr/>
        </p:nvSpPr>
        <p:spPr>
          <a:xfrm>
            <a:off x="4176295" y="2988225"/>
            <a:ext cx="791400" cy="754200"/>
          </a:xfrm>
          <a:prstGeom prst="roundRect">
            <a:avLst>
              <a:gd name="adj" fmla="val 16667"/>
            </a:avLst>
          </a:prstGeom>
          <a:solidFill>
            <a:srgbClr val="0319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0"/>
          <p:cNvSpPr/>
          <p:nvPr/>
        </p:nvSpPr>
        <p:spPr>
          <a:xfrm>
            <a:off x="5238114" y="2988225"/>
            <a:ext cx="791400" cy="754200"/>
          </a:xfrm>
          <a:prstGeom prst="roundRect">
            <a:avLst>
              <a:gd name="adj" fmla="val 16667"/>
            </a:avLst>
          </a:prstGeom>
          <a:solidFill>
            <a:srgbClr val="0E54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0"/>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013" name="Google Shape;2013;p60"/>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#03193d</a:t>
            </a:r>
            <a:endParaRPr sz="1000">
              <a:solidFill>
                <a:srgbClr val="FFFFFF"/>
              </a:solidFill>
            </a:endParaRPr>
          </a:p>
        </p:txBody>
      </p:sp>
      <p:sp>
        <p:nvSpPr>
          <p:cNvPr id="2014" name="Google Shape;2014;p60"/>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#0e54d6</a:t>
            </a:r>
            <a:endParaRPr sz="1000">
              <a:solidFill>
                <a:srgbClr val="FFFFFF"/>
              </a:solidFill>
            </a:endParaRPr>
          </a:p>
        </p:txBody>
      </p:sp>
      <p:sp>
        <p:nvSpPr>
          <p:cNvPr id="2015" name="Google Shape;2015;p60"/>
          <p:cNvSpPr/>
          <p:nvPr/>
        </p:nvSpPr>
        <p:spPr>
          <a:xfrm>
            <a:off x="3114475" y="3919325"/>
            <a:ext cx="791400" cy="754200"/>
          </a:xfrm>
          <a:prstGeom prst="roundRect">
            <a:avLst>
              <a:gd name="adj" fmla="val 16667"/>
            </a:avLst>
          </a:prstGeom>
          <a:solidFill>
            <a:srgbClr val="31C6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0"/>
          <p:cNvSpPr/>
          <p:nvPr/>
        </p:nvSpPr>
        <p:spPr>
          <a:xfrm>
            <a:off x="4176295" y="3919325"/>
            <a:ext cx="791400" cy="754200"/>
          </a:xfrm>
          <a:prstGeom prst="roundRect">
            <a:avLst>
              <a:gd name="adj" fmla="val 16667"/>
            </a:avLst>
          </a:prstGeom>
          <a:solidFill>
            <a:srgbClr val="1257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0"/>
          <p:cNvSpPr/>
          <p:nvPr/>
        </p:nvSpPr>
        <p:spPr>
          <a:xfrm>
            <a:off x="5238114" y="3919325"/>
            <a:ext cx="791400" cy="754200"/>
          </a:xfrm>
          <a:prstGeom prst="roundRect">
            <a:avLst>
              <a:gd name="adj" fmla="val 16667"/>
            </a:avLst>
          </a:prstGeom>
          <a:solidFill>
            <a:srgbClr val="F961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0"/>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#31c6c9</a:t>
            </a:r>
            <a:endParaRPr sz="1000">
              <a:solidFill>
                <a:schemeClr val="dk1"/>
              </a:solidFill>
            </a:endParaRPr>
          </a:p>
        </p:txBody>
      </p:sp>
      <p:sp>
        <p:nvSpPr>
          <p:cNvPr id="2019" name="Google Shape;2019;p60"/>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#12576b</a:t>
            </a:r>
            <a:endParaRPr sz="1000">
              <a:solidFill>
                <a:srgbClr val="FFFFFF"/>
              </a:solidFill>
            </a:endParaRPr>
          </a:p>
        </p:txBody>
      </p:sp>
      <p:sp>
        <p:nvSpPr>
          <p:cNvPr id="2020" name="Google Shape;2020;p60"/>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#f96144</a:t>
            </a:r>
            <a:endParaRPr sz="1000">
              <a:solidFill>
                <a:srgbClr val="FFFFFF"/>
              </a:solidFill>
            </a:endParaRPr>
          </a:p>
        </p:txBody>
      </p:sp>
      <p:sp>
        <p:nvSpPr>
          <p:cNvPr id="2021" name="Google Shape;2021;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25"/>
        <p:cNvGrpSpPr/>
        <p:nvPr/>
      </p:nvGrpSpPr>
      <p:grpSpPr>
        <a:xfrm>
          <a:off x="0" y="0"/>
          <a:ext cx="0" cy="0"/>
          <a:chOff x="0" y="0"/>
          <a:chExt cx="0" cy="0"/>
        </a:xfrm>
      </p:grpSpPr>
      <p:sp>
        <p:nvSpPr>
          <p:cNvPr id="2026" name="Google Shape;2026;p61"/>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027" name="Google Shape;2027;p6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028" name="Google Shape;2028;p6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029" name="Google Shape;2029;p6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030" name="Google Shape;2030;p6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031" name="Google Shape;2031;p6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032" name="Google Shape;2032;p6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033" name="Google Shape;2033;p6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034" name="Google Shape;2034;p6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035" name="Google Shape;2035;p6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036" name="Google Shape;2036;p6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037" name="Google Shape;2037;p6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41"/>
        <p:cNvGrpSpPr/>
        <p:nvPr/>
      </p:nvGrpSpPr>
      <p:grpSpPr>
        <a:xfrm>
          <a:off x="0" y="0"/>
          <a:ext cx="0" cy="0"/>
          <a:chOff x="0" y="0"/>
          <a:chExt cx="0" cy="0"/>
        </a:xfrm>
      </p:grpSpPr>
      <p:sp>
        <p:nvSpPr>
          <p:cNvPr id="2042" name="Google Shape;2042;p62"/>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043" name="Google Shape;2043;p62"/>
          <p:cNvGrpSpPr/>
          <p:nvPr/>
        </p:nvGrpSpPr>
        <p:grpSpPr>
          <a:xfrm>
            <a:off x="5117640" y="3085736"/>
            <a:ext cx="474294" cy="551291"/>
            <a:chOff x="4727025" y="1332775"/>
            <a:chExt cx="59900" cy="69625"/>
          </a:xfrm>
        </p:grpSpPr>
        <p:sp>
          <p:nvSpPr>
            <p:cNvPr id="2044" name="Google Shape;2044;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62"/>
          <p:cNvGrpSpPr/>
          <p:nvPr/>
        </p:nvGrpSpPr>
        <p:grpSpPr>
          <a:xfrm>
            <a:off x="5731296" y="2314340"/>
            <a:ext cx="555653" cy="557031"/>
            <a:chOff x="4820425" y="1329900"/>
            <a:chExt cx="70175" cy="70350"/>
          </a:xfrm>
        </p:grpSpPr>
        <p:sp>
          <p:nvSpPr>
            <p:cNvPr id="2047" name="Google Shape;2047;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2051;p62"/>
          <p:cNvGrpSpPr/>
          <p:nvPr/>
        </p:nvGrpSpPr>
        <p:grpSpPr>
          <a:xfrm>
            <a:off x="6357664" y="2318845"/>
            <a:ext cx="582574" cy="533871"/>
            <a:chOff x="4903200" y="1331525"/>
            <a:chExt cx="73575" cy="67425"/>
          </a:xfrm>
        </p:grpSpPr>
        <p:sp>
          <p:nvSpPr>
            <p:cNvPr id="2052" name="Google Shape;2052;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 name="Google Shape;2054;p62"/>
          <p:cNvGrpSpPr/>
          <p:nvPr/>
        </p:nvGrpSpPr>
        <p:grpSpPr>
          <a:xfrm>
            <a:off x="5717142" y="3078709"/>
            <a:ext cx="583960" cy="565345"/>
            <a:chOff x="4815575" y="1416800"/>
            <a:chExt cx="73750" cy="71400"/>
          </a:xfrm>
        </p:grpSpPr>
        <p:sp>
          <p:nvSpPr>
            <p:cNvPr id="2055" name="Google Shape;2055;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62"/>
          <p:cNvGrpSpPr/>
          <p:nvPr/>
        </p:nvGrpSpPr>
        <p:grpSpPr>
          <a:xfrm>
            <a:off x="6351924" y="3108896"/>
            <a:ext cx="589898" cy="504970"/>
            <a:chOff x="4902475" y="1418875"/>
            <a:chExt cx="74500" cy="63775"/>
          </a:xfrm>
        </p:grpSpPr>
        <p:sp>
          <p:nvSpPr>
            <p:cNvPr id="2059" name="Google Shape;2059;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62"/>
          <p:cNvGrpSpPr/>
          <p:nvPr/>
        </p:nvGrpSpPr>
        <p:grpSpPr>
          <a:xfrm>
            <a:off x="5727139" y="3826000"/>
            <a:ext cx="563967" cy="567127"/>
            <a:chOff x="4818100" y="1507675"/>
            <a:chExt cx="71225" cy="71625"/>
          </a:xfrm>
        </p:grpSpPr>
        <p:sp>
          <p:nvSpPr>
            <p:cNvPr id="2062" name="Google Shape;2062;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2066;p62"/>
          <p:cNvGrpSpPr/>
          <p:nvPr/>
        </p:nvGrpSpPr>
        <p:grpSpPr>
          <a:xfrm>
            <a:off x="5040636" y="3829461"/>
            <a:ext cx="628301" cy="588505"/>
            <a:chOff x="4721450" y="1509475"/>
            <a:chExt cx="79350" cy="74325"/>
          </a:xfrm>
        </p:grpSpPr>
        <p:sp>
          <p:nvSpPr>
            <p:cNvPr id="2067" name="Google Shape;2067;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62"/>
          <p:cNvGrpSpPr/>
          <p:nvPr/>
        </p:nvGrpSpPr>
        <p:grpSpPr>
          <a:xfrm>
            <a:off x="6386170" y="3814027"/>
            <a:ext cx="557038" cy="562772"/>
            <a:chOff x="4906800" y="1507500"/>
            <a:chExt cx="70350" cy="71075"/>
          </a:xfrm>
        </p:grpSpPr>
        <p:sp>
          <p:nvSpPr>
            <p:cNvPr id="2072" name="Google Shape;2072;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62"/>
          <p:cNvGrpSpPr/>
          <p:nvPr/>
        </p:nvGrpSpPr>
        <p:grpSpPr>
          <a:xfrm>
            <a:off x="4423778" y="2340963"/>
            <a:ext cx="517934" cy="517934"/>
            <a:chOff x="3736598" y="2170606"/>
            <a:chExt cx="404889" cy="404889"/>
          </a:xfrm>
        </p:grpSpPr>
        <p:sp>
          <p:nvSpPr>
            <p:cNvPr id="2078" name="Google Shape;2078;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62"/>
          <p:cNvGrpSpPr/>
          <p:nvPr/>
        </p:nvGrpSpPr>
        <p:grpSpPr>
          <a:xfrm>
            <a:off x="3690839" y="2341061"/>
            <a:ext cx="586986" cy="517740"/>
            <a:chOff x="3161917" y="2170682"/>
            <a:chExt cx="458870" cy="404737"/>
          </a:xfrm>
        </p:grpSpPr>
        <p:sp>
          <p:nvSpPr>
            <p:cNvPr id="2083" name="Google Shape;2083;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62"/>
          <p:cNvGrpSpPr/>
          <p:nvPr/>
        </p:nvGrpSpPr>
        <p:grpSpPr>
          <a:xfrm>
            <a:off x="3713860" y="3102400"/>
            <a:ext cx="540943" cy="517963"/>
            <a:chOff x="3179914" y="2889488"/>
            <a:chExt cx="422876" cy="404911"/>
          </a:xfrm>
        </p:grpSpPr>
        <p:sp>
          <p:nvSpPr>
            <p:cNvPr id="2087" name="Google Shape;2087;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62"/>
          <p:cNvGrpSpPr/>
          <p:nvPr/>
        </p:nvGrpSpPr>
        <p:grpSpPr>
          <a:xfrm>
            <a:off x="4414654" y="3102358"/>
            <a:ext cx="536180" cy="518047"/>
            <a:chOff x="3729467" y="2889422"/>
            <a:chExt cx="419153" cy="404977"/>
          </a:xfrm>
        </p:grpSpPr>
        <p:sp>
          <p:nvSpPr>
            <p:cNvPr id="2094" name="Google Shape;2094;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62"/>
          <p:cNvGrpSpPr/>
          <p:nvPr/>
        </p:nvGrpSpPr>
        <p:grpSpPr>
          <a:xfrm>
            <a:off x="1951688" y="3445787"/>
            <a:ext cx="965351" cy="134611"/>
            <a:chOff x="4411970" y="2962952"/>
            <a:chExt cx="706544" cy="104212"/>
          </a:xfrm>
        </p:grpSpPr>
        <p:sp>
          <p:nvSpPr>
            <p:cNvPr id="2102" name="Google Shape;2102;p6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62"/>
          <p:cNvGrpSpPr/>
          <p:nvPr/>
        </p:nvGrpSpPr>
        <p:grpSpPr>
          <a:xfrm>
            <a:off x="1951688" y="3041077"/>
            <a:ext cx="960158" cy="289172"/>
            <a:chOff x="4411970" y="2726085"/>
            <a:chExt cx="643107" cy="193659"/>
          </a:xfrm>
        </p:grpSpPr>
        <p:sp>
          <p:nvSpPr>
            <p:cNvPr id="2107" name="Google Shape;2107;p6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62"/>
          <p:cNvGrpSpPr/>
          <p:nvPr/>
        </p:nvGrpSpPr>
        <p:grpSpPr>
          <a:xfrm>
            <a:off x="960185" y="3295400"/>
            <a:ext cx="811503" cy="252584"/>
            <a:chOff x="4411970" y="4340222"/>
            <a:chExt cx="779467" cy="242683"/>
          </a:xfrm>
        </p:grpSpPr>
        <p:sp>
          <p:nvSpPr>
            <p:cNvPr id="2111" name="Google Shape;2111;p6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 name="Google Shape;2114;p62"/>
          <p:cNvGrpSpPr/>
          <p:nvPr/>
        </p:nvGrpSpPr>
        <p:grpSpPr>
          <a:xfrm>
            <a:off x="1951688" y="2709308"/>
            <a:ext cx="965160" cy="216230"/>
            <a:chOff x="4411970" y="2468674"/>
            <a:chExt cx="747317" cy="167425"/>
          </a:xfrm>
        </p:grpSpPr>
        <p:sp>
          <p:nvSpPr>
            <p:cNvPr id="2115" name="Google Shape;2115;p6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7" name="Google Shape;2117;p6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8" name="Google Shape;2118;p62"/>
          <p:cNvGrpSpPr/>
          <p:nvPr/>
        </p:nvGrpSpPr>
        <p:grpSpPr>
          <a:xfrm>
            <a:off x="959254" y="2334687"/>
            <a:ext cx="1959041" cy="208784"/>
            <a:chOff x="6336019" y="3733725"/>
            <a:chExt cx="2566206" cy="351310"/>
          </a:xfrm>
        </p:grpSpPr>
        <p:sp>
          <p:nvSpPr>
            <p:cNvPr id="2119" name="Google Shape;2119;p6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62"/>
          <p:cNvGrpSpPr/>
          <p:nvPr/>
        </p:nvGrpSpPr>
        <p:grpSpPr>
          <a:xfrm>
            <a:off x="1951688" y="3950602"/>
            <a:ext cx="946551" cy="153200"/>
            <a:chOff x="4404545" y="3301592"/>
            <a:chExt cx="782403" cy="129272"/>
          </a:xfrm>
        </p:grpSpPr>
        <p:sp>
          <p:nvSpPr>
            <p:cNvPr id="2124" name="Google Shape;2124;p6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62"/>
          <p:cNvGrpSpPr/>
          <p:nvPr/>
        </p:nvGrpSpPr>
        <p:grpSpPr>
          <a:xfrm>
            <a:off x="1951688" y="3695937"/>
            <a:ext cx="962257" cy="139127"/>
            <a:chOff x="4411970" y="3131459"/>
            <a:chExt cx="710520" cy="117397"/>
          </a:xfrm>
        </p:grpSpPr>
        <p:sp>
          <p:nvSpPr>
            <p:cNvPr id="2127" name="Google Shape;2127;p6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 name="Google Shape;2129;p6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 name="Google Shape;2130;p62"/>
          <p:cNvGrpSpPr/>
          <p:nvPr/>
        </p:nvGrpSpPr>
        <p:grpSpPr>
          <a:xfrm>
            <a:off x="951833" y="3621603"/>
            <a:ext cx="823838" cy="458988"/>
            <a:chOff x="4411970" y="1801825"/>
            <a:chExt cx="734586" cy="409262"/>
          </a:xfrm>
        </p:grpSpPr>
        <p:sp>
          <p:nvSpPr>
            <p:cNvPr id="2131" name="Google Shape;2131;p6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62"/>
          <p:cNvGrpSpPr/>
          <p:nvPr/>
        </p:nvGrpSpPr>
        <p:grpSpPr>
          <a:xfrm>
            <a:off x="3056804" y="2339173"/>
            <a:ext cx="521514" cy="521514"/>
            <a:chOff x="5681300" y="2527788"/>
            <a:chExt cx="805800" cy="805800"/>
          </a:xfrm>
        </p:grpSpPr>
        <p:sp>
          <p:nvSpPr>
            <p:cNvPr id="2134" name="Google Shape;2134;p6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62"/>
          <p:cNvGrpSpPr/>
          <p:nvPr/>
        </p:nvGrpSpPr>
        <p:grpSpPr>
          <a:xfrm>
            <a:off x="3051044" y="3094865"/>
            <a:ext cx="533033" cy="533033"/>
            <a:chOff x="4049800" y="640400"/>
            <a:chExt cx="858900" cy="858900"/>
          </a:xfrm>
        </p:grpSpPr>
        <p:sp>
          <p:nvSpPr>
            <p:cNvPr id="2137" name="Google Shape;2137;p6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62"/>
          <p:cNvGrpSpPr/>
          <p:nvPr/>
        </p:nvGrpSpPr>
        <p:grpSpPr>
          <a:xfrm>
            <a:off x="2976527" y="3772543"/>
            <a:ext cx="682068" cy="682068"/>
            <a:chOff x="5080188" y="927900"/>
            <a:chExt cx="961200" cy="961200"/>
          </a:xfrm>
        </p:grpSpPr>
        <p:sp>
          <p:nvSpPr>
            <p:cNvPr id="2140" name="Google Shape;2140;p6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62"/>
          <p:cNvGrpSpPr/>
          <p:nvPr/>
        </p:nvGrpSpPr>
        <p:grpSpPr>
          <a:xfrm>
            <a:off x="4440026" y="3869234"/>
            <a:ext cx="505650" cy="504006"/>
            <a:chOff x="6039282" y="1042577"/>
            <a:chExt cx="734315" cy="731929"/>
          </a:xfrm>
        </p:grpSpPr>
        <p:sp>
          <p:nvSpPr>
            <p:cNvPr id="2149" name="Google Shape;2149;p6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 name="Google Shape;2170;p62"/>
          <p:cNvGrpSpPr/>
          <p:nvPr/>
        </p:nvGrpSpPr>
        <p:grpSpPr>
          <a:xfrm>
            <a:off x="5052628" y="2298862"/>
            <a:ext cx="567744" cy="602136"/>
            <a:chOff x="1825800" y="1651625"/>
            <a:chExt cx="539989" cy="571775"/>
          </a:xfrm>
        </p:grpSpPr>
        <p:sp>
          <p:nvSpPr>
            <p:cNvPr id="2171" name="Google Shape;2171;p6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62"/>
          <p:cNvGrpSpPr/>
          <p:nvPr/>
        </p:nvGrpSpPr>
        <p:grpSpPr>
          <a:xfrm>
            <a:off x="3727557" y="3855579"/>
            <a:ext cx="508123" cy="507955"/>
            <a:chOff x="1897577" y="2802432"/>
            <a:chExt cx="492176" cy="492014"/>
          </a:xfrm>
        </p:grpSpPr>
        <p:sp>
          <p:nvSpPr>
            <p:cNvPr id="2176" name="Google Shape;2176;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62"/>
          <p:cNvGrpSpPr/>
          <p:nvPr/>
        </p:nvGrpSpPr>
        <p:grpSpPr>
          <a:xfrm>
            <a:off x="959087" y="4169123"/>
            <a:ext cx="809227" cy="200842"/>
            <a:chOff x="2013045" y="4813233"/>
            <a:chExt cx="921986" cy="228854"/>
          </a:xfrm>
        </p:grpSpPr>
        <p:sp>
          <p:nvSpPr>
            <p:cNvPr id="2189" name="Google Shape;2189;p6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62"/>
          <p:cNvGrpSpPr/>
          <p:nvPr/>
        </p:nvGrpSpPr>
        <p:grpSpPr>
          <a:xfrm>
            <a:off x="967547" y="2656004"/>
            <a:ext cx="792421" cy="269941"/>
            <a:chOff x="1046767" y="4756633"/>
            <a:chExt cx="859646" cy="292841"/>
          </a:xfrm>
        </p:grpSpPr>
        <p:sp>
          <p:nvSpPr>
            <p:cNvPr id="2192" name="Google Shape;2192;p6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5" name="Google Shape;2195;p6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9" name="Google Shape;2199;p62"/>
          <p:cNvGrpSpPr/>
          <p:nvPr/>
        </p:nvGrpSpPr>
        <p:grpSpPr>
          <a:xfrm>
            <a:off x="7103403" y="2550562"/>
            <a:ext cx="166473" cy="141497"/>
            <a:chOff x="4660325" y="1866850"/>
            <a:chExt cx="68350" cy="58100"/>
          </a:xfrm>
        </p:grpSpPr>
        <p:sp>
          <p:nvSpPr>
            <p:cNvPr id="2200" name="Google Shape;2200;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62"/>
          <p:cNvGrpSpPr/>
          <p:nvPr/>
        </p:nvGrpSpPr>
        <p:grpSpPr>
          <a:xfrm>
            <a:off x="7412747" y="2576286"/>
            <a:ext cx="162515" cy="90049"/>
            <a:chOff x="4791775" y="1877500"/>
            <a:chExt cx="66725" cy="36975"/>
          </a:xfrm>
        </p:grpSpPr>
        <p:sp>
          <p:nvSpPr>
            <p:cNvPr id="2203" name="Google Shape;2203;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5" name="Google Shape;2205;p62"/>
          <p:cNvGrpSpPr/>
          <p:nvPr/>
        </p:nvGrpSpPr>
        <p:grpSpPr>
          <a:xfrm>
            <a:off x="7734460" y="2576286"/>
            <a:ext cx="144979" cy="90049"/>
            <a:chOff x="4923925" y="1877500"/>
            <a:chExt cx="59525" cy="36975"/>
          </a:xfrm>
        </p:grpSpPr>
        <p:sp>
          <p:nvSpPr>
            <p:cNvPr id="2206" name="Google Shape;2206;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62"/>
          <p:cNvGrpSpPr/>
          <p:nvPr/>
        </p:nvGrpSpPr>
        <p:grpSpPr>
          <a:xfrm>
            <a:off x="8028952" y="2558477"/>
            <a:ext cx="141447" cy="125667"/>
            <a:chOff x="5058450" y="1870100"/>
            <a:chExt cx="58075" cy="51600"/>
          </a:xfrm>
        </p:grpSpPr>
        <p:sp>
          <p:nvSpPr>
            <p:cNvPr id="2209" name="Google Shape;2209;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62"/>
          <p:cNvGrpSpPr/>
          <p:nvPr/>
        </p:nvGrpSpPr>
        <p:grpSpPr>
          <a:xfrm>
            <a:off x="7443466" y="2980885"/>
            <a:ext cx="101077" cy="107645"/>
            <a:chOff x="4811425" y="2065025"/>
            <a:chExt cx="41500" cy="44200"/>
          </a:xfrm>
        </p:grpSpPr>
        <p:sp>
          <p:nvSpPr>
            <p:cNvPr id="2212" name="Google Shape;2212;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 name="Google Shape;2214;p62"/>
          <p:cNvGrpSpPr/>
          <p:nvPr/>
        </p:nvGrpSpPr>
        <p:grpSpPr>
          <a:xfrm>
            <a:off x="7735904" y="2981098"/>
            <a:ext cx="120867" cy="107218"/>
            <a:chOff x="4929875" y="2065025"/>
            <a:chExt cx="49625" cy="44025"/>
          </a:xfrm>
        </p:grpSpPr>
        <p:sp>
          <p:nvSpPr>
            <p:cNvPr id="2215" name="Google Shape;2215;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62"/>
          <p:cNvGrpSpPr/>
          <p:nvPr/>
        </p:nvGrpSpPr>
        <p:grpSpPr>
          <a:xfrm>
            <a:off x="8064572" y="2984112"/>
            <a:ext cx="70206" cy="101191"/>
            <a:chOff x="5083925" y="2066350"/>
            <a:chExt cx="28825" cy="41550"/>
          </a:xfrm>
        </p:grpSpPr>
        <p:sp>
          <p:nvSpPr>
            <p:cNvPr id="2218" name="Google Shape;2218;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62"/>
          <p:cNvGrpSpPr/>
          <p:nvPr/>
        </p:nvGrpSpPr>
        <p:grpSpPr>
          <a:xfrm>
            <a:off x="7096126" y="2999759"/>
            <a:ext cx="181026" cy="69896"/>
            <a:chOff x="4659775" y="2072775"/>
            <a:chExt cx="74325" cy="28700"/>
          </a:xfrm>
        </p:grpSpPr>
        <p:sp>
          <p:nvSpPr>
            <p:cNvPr id="2221" name="Google Shape;2221;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62"/>
          <p:cNvGrpSpPr/>
          <p:nvPr/>
        </p:nvGrpSpPr>
        <p:grpSpPr>
          <a:xfrm>
            <a:off x="8015982" y="2790324"/>
            <a:ext cx="167387" cy="89197"/>
            <a:chOff x="4662475" y="1976500"/>
            <a:chExt cx="68725" cy="36625"/>
          </a:xfrm>
        </p:grpSpPr>
        <p:sp>
          <p:nvSpPr>
            <p:cNvPr id="2225" name="Google Shape;2225;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62"/>
          <p:cNvGrpSpPr/>
          <p:nvPr/>
        </p:nvGrpSpPr>
        <p:grpSpPr>
          <a:xfrm>
            <a:off x="7712887" y="2793764"/>
            <a:ext cx="166899" cy="82317"/>
            <a:chOff x="4920150" y="1977875"/>
            <a:chExt cx="68525" cy="33800"/>
          </a:xfrm>
        </p:grpSpPr>
        <p:sp>
          <p:nvSpPr>
            <p:cNvPr id="2229" name="Google Shape;2229;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 name="Google Shape;2232;p62"/>
          <p:cNvGrpSpPr/>
          <p:nvPr/>
        </p:nvGrpSpPr>
        <p:grpSpPr>
          <a:xfrm>
            <a:off x="7124044" y="3197682"/>
            <a:ext cx="125190" cy="127859"/>
            <a:chOff x="4676550" y="2160575"/>
            <a:chExt cx="51400" cy="52500"/>
          </a:xfrm>
        </p:grpSpPr>
        <p:sp>
          <p:nvSpPr>
            <p:cNvPr id="2233" name="Google Shape;2233;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62"/>
          <p:cNvGrpSpPr/>
          <p:nvPr/>
        </p:nvGrpSpPr>
        <p:grpSpPr>
          <a:xfrm>
            <a:off x="7421302" y="3204714"/>
            <a:ext cx="145405" cy="113794"/>
            <a:chOff x="4768325" y="2163475"/>
            <a:chExt cx="59700" cy="46725"/>
          </a:xfrm>
        </p:grpSpPr>
        <p:sp>
          <p:nvSpPr>
            <p:cNvPr id="2237" name="Google Shape;2237;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9" name="Google Shape;2239;p6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5" name="Google Shape;2245;p62"/>
          <p:cNvGrpSpPr/>
          <p:nvPr/>
        </p:nvGrpSpPr>
        <p:grpSpPr>
          <a:xfrm>
            <a:off x="7437621" y="3459808"/>
            <a:ext cx="112768" cy="106853"/>
            <a:chOff x="4768575" y="2253950"/>
            <a:chExt cx="46300" cy="43875"/>
          </a:xfrm>
        </p:grpSpPr>
        <p:sp>
          <p:nvSpPr>
            <p:cNvPr id="2246" name="Google Shape;2246;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62"/>
          <p:cNvGrpSpPr/>
          <p:nvPr/>
        </p:nvGrpSpPr>
        <p:grpSpPr>
          <a:xfrm>
            <a:off x="7737243" y="3948834"/>
            <a:ext cx="118187" cy="146246"/>
            <a:chOff x="4960900" y="2433225"/>
            <a:chExt cx="48525" cy="60050"/>
          </a:xfrm>
        </p:grpSpPr>
        <p:sp>
          <p:nvSpPr>
            <p:cNvPr id="2249" name="Google Shape;2249;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62"/>
          <p:cNvGrpSpPr/>
          <p:nvPr/>
        </p:nvGrpSpPr>
        <p:grpSpPr>
          <a:xfrm>
            <a:off x="7425808" y="4212895"/>
            <a:ext cx="136394" cy="143810"/>
            <a:chOff x="4854075" y="2527625"/>
            <a:chExt cx="56000" cy="59050"/>
          </a:xfrm>
        </p:grpSpPr>
        <p:sp>
          <p:nvSpPr>
            <p:cNvPr id="2252" name="Google Shape;2252;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6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7" name="Google Shape;2257;p62"/>
          <p:cNvGrpSpPr/>
          <p:nvPr/>
        </p:nvGrpSpPr>
        <p:grpSpPr>
          <a:xfrm>
            <a:off x="8050020" y="3676639"/>
            <a:ext cx="99312" cy="160797"/>
            <a:chOff x="5059700" y="2334775"/>
            <a:chExt cx="40775" cy="66025"/>
          </a:xfrm>
        </p:grpSpPr>
        <p:sp>
          <p:nvSpPr>
            <p:cNvPr id="2258" name="Google Shape;2258;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62"/>
          <p:cNvGrpSpPr/>
          <p:nvPr/>
        </p:nvGrpSpPr>
        <p:grpSpPr>
          <a:xfrm>
            <a:off x="8007184" y="3941771"/>
            <a:ext cx="184984" cy="160371"/>
            <a:chOff x="5037700" y="2430325"/>
            <a:chExt cx="75950" cy="65850"/>
          </a:xfrm>
        </p:grpSpPr>
        <p:sp>
          <p:nvSpPr>
            <p:cNvPr id="2268" name="Google Shape;2268;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62"/>
          <p:cNvGrpSpPr/>
          <p:nvPr/>
        </p:nvGrpSpPr>
        <p:grpSpPr>
          <a:xfrm>
            <a:off x="7426689" y="3708223"/>
            <a:ext cx="173014" cy="97629"/>
            <a:chOff x="4756975" y="2341800"/>
            <a:chExt cx="91975" cy="51925"/>
          </a:xfrm>
        </p:grpSpPr>
        <p:sp>
          <p:nvSpPr>
            <p:cNvPr id="2271" name="Google Shape;2271;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62"/>
          <p:cNvGrpSpPr/>
          <p:nvPr/>
        </p:nvGrpSpPr>
        <p:grpSpPr>
          <a:xfrm>
            <a:off x="7693626" y="4196920"/>
            <a:ext cx="212497" cy="175761"/>
            <a:chOff x="4943575" y="2516350"/>
            <a:chExt cx="98675" cy="81700"/>
          </a:xfrm>
        </p:grpSpPr>
        <p:sp>
          <p:nvSpPr>
            <p:cNvPr id="2292" name="Google Shape;2292;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0" name="Google Shape;2370;p6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378"/>
        <p:cNvGrpSpPr/>
        <p:nvPr/>
      </p:nvGrpSpPr>
      <p:grpSpPr>
        <a:xfrm>
          <a:off x="0" y="0"/>
          <a:ext cx="0" cy="0"/>
          <a:chOff x="0" y="0"/>
          <a:chExt cx="0" cy="0"/>
        </a:xfrm>
      </p:grpSpPr>
      <p:grpSp>
        <p:nvGrpSpPr>
          <p:cNvPr id="2379" name="Google Shape;2379;p63"/>
          <p:cNvGrpSpPr/>
          <p:nvPr/>
        </p:nvGrpSpPr>
        <p:grpSpPr>
          <a:xfrm>
            <a:off x="752796" y="2869970"/>
            <a:ext cx="2622876" cy="1333540"/>
            <a:chOff x="238125" y="1038125"/>
            <a:chExt cx="7146800" cy="3633625"/>
          </a:xfrm>
        </p:grpSpPr>
        <p:sp>
          <p:nvSpPr>
            <p:cNvPr id="2380" name="Google Shape;2380;p6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63"/>
          <p:cNvGrpSpPr/>
          <p:nvPr/>
        </p:nvGrpSpPr>
        <p:grpSpPr>
          <a:xfrm>
            <a:off x="6681268" y="3584496"/>
            <a:ext cx="560636" cy="516497"/>
            <a:chOff x="6652051" y="3714143"/>
            <a:chExt cx="560636" cy="516497"/>
          </a:xfrm>
        </p:grpSpPr>
        <p:grpSp>
          <p:nvGrpSpPr>
            <p:cNvPr id="3953" name="Google Shape;3953;p63"/>
            <p:cNvGrpSpPr/>
            <p:nvPr/>
          </p:nvGrpSpPr>
          <p:grpSpPr>
            <a:xfrm>
              <a:off x="6669657" y="3716715"/>
              <a:ext cx="466768" cy="464314"/>
              <a:chOff x="3139766" y="765669"/>
              <a:chExt cx="886380" cy="881888"/>
            </a:xfrm>
          </p:grpSpPr>
          <p:grpSp>
            <p:nvGrpSpPr>
              <p:cNvPr id="3954" name="Google Shape;3954;p63"/>
              <p:cNvGrpSpPr/>
              <p:nvPr/>
            </p:nvGrpSpPr>
            <p:grpSpPr>
              <a:xfrm>
                <a:off x="3139766" y="765669"/>
                <a:ext cx="886380" cy="881888"/>
                <a:chOff x="3139766" y="765669"/>
                <a:chExt cx="886380" cy="881888"/>
              </a:xfrm>
            </p:grpSpPr>
            <p:sp>
              <p:nvSpPr>
                <p:cNvPr id="3955" name="Google Shape;3955;p6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4" name="Google Shape;3964;p6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8" name="Google Shape;3968;p6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63"/>
          <p:cNvGrpSpPr/>
          <p:nvPr/>
        </p:nvGrpSpPr>
        <p:grpSpPr>
          <a:xfrm>
            <a:off x="7679978" y="3065079"/>
            <a:ext cx="104231" cy="320340"/>
            <a:chOff x="7564426" y="3224343"/>
            <a:chExt cx="119985" cy="368801"/>
          </a:xfrm>
        </p:grpSpPr>
        <p:sp>
          <p:nvSpPr>
            <p:cNvPr id="3970" name="Google Shape;3970;p6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63"/>
          <p:cNvGrpSpPr/>
          <p:nvPr/>
        </p:nvGrpSpPr>
        <p:grpSpPr>
          <a:xfrm>
            <a:off x="7379466" y="3059180"/>
            <a:ext cx="189489" cy="332132"/>
            <a:chOff x="8370831" y="3202002"/>
            <a:chExt cx="218129" cy="382376"/>
          </a:xfrm>
        </p:grpSpPr>
        <p:sp>
          <p:nvSpPr>
            <p:cNvPr id="3973" name="Google Shape;3973;p6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63"/>
          <p:cNvGrpSpPr/>
          <p:nvPr/>
        </p:nvGrpSpPr>
        <p:grpSpPr>
          <a:xfrm>
            <a:off x="8102855" y="3470312"/>
            <a:ext cx="309429" cy="267000"/>
            <a:chOff x="6742064" y="3750480"/>
            <a:chExt cx="399315" cy="344560"/>
          </a:xfrm>
        </p:grpSpPr>
        <p:sp>
          <p:nvSpPr>
            <p:cNvPr id="3976" name="Google Shape;3976;p6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63"/>
          <p:cNvGrpSpPr/>
          <p:nvPr/>
        </p:nvGrpSpPr>
        <p:grpSpPr>
          <a:xfrm>
            <a:off x="7641874" y="3821360"/>
            <a:ext cx="180437" cy="281608"/>
            <a:chOff x="7248525" y="3739696"/>
            <a:chExt cx="230531" cy="359790"/>
          </a:xfrm>
        </p:grpSpPr>
        <p:sp>
          <p:nvSpPr>
            <p:cNvPr id="3979" name="Google Shape;3979;p6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63"/>
          <p:cNvGrpSpPr/>
          <p:nvPr/>
        </p:nvGrpSpPr>
        <p:grpSpPr>
          <a:xfrm>
            <a:off x="7887794" y="3464584"/>
            <a:ext cx="162896" cy="278710"/>
            <a:chOff x="7601242" y="3729267"/>
            <a:chExt cx="222566" cy="380803"/>
          </a:xfrm>
        </p:grpSpPr>
        <p:sp>
          <p:nvSpPr>
            <p:cNvPr id="3982" name="Google Shape;3982;p6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4" name="Google Shape;3984;p6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5" name="Google Shape;3985;p63"/>
          <p:cNvGrpSpPr/>
          <p:nvPr/>
        </p:nvGrpSpPr>
        <p:grpSpPr>
          <a:xfrm>
            <a:off x="7377439" y="3465724"/>
            <a:ext cx="193543" cy="275990"/>
            <a:chOff x="8304647" y="3738687"/>
            <a:chExt cx="225076" cy="320956"/>
          </a:xfrm>
        </p:grpSpPr>
        <p:sp>
          <p:nvSpPr>
            <p:cNvPr id="3986" name="Google Shape;3986;p6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63"/>
          <p:cNvGrpSpPr/>
          <p:nvPr/>
        </p:nvGrpSpPr>
        <p:grpSpPr>
          <a:xfrm>
            <a:off x="7649932" y="3465724"/>
            <a:ext cx="178492" cy="275990"/>
            <a:chOff x="8615101" y="3738687"/>
            <a:chExt cx="207573" cy="320956"/>
          </a:xfrm>
        </p:grpSpPr>
        <p:sp>
          <p:nvSpPr>
            <p:cNvPr id="3990" name="Google Shape;3990;p6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3" name="Google Shape;3993;p6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4" name="Google Shape;3994;p63"/>
          <p:cNvGrpSpPr/>
          <p:nvPr/>
        </p:nvGrpSpPr>
        <p:grpSpPr>
          <a:xfrm>
            <a:off x="7875463" y="3868385"/>
            <a:ext cx="187557" cy="187557"/>
            <a:chOff x="8565775" y="671075"/>
            <a:chExt cx="441000" cy="441000"/>
          </a:xfrm>
        </p:grpSpPr>
        <p:sp>
          <p:nvSpPr>
            <p:cNvPr id="3995" name="Google Shape;3995;p6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7" name="Google Shape;3997;p6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9" name="Google Shape;3999;p63"/>
          <p:cNvGrpSpPr/>
          <p:nvPr/>
        </p:nvGrpSpPr>
        <p:grpSpPr>
          <a:xfrm>
            <a:off x="6029935" y="2940910"/>
            <a:ext cx="587865" cy="517731"/>
            <a:chOff x="6000718" y="3070557"/>
            <a:chExt cx="587865" cy="517731"/>
          </a:xfrm>
        </p:grpSpPr>
        <p:sp>
          <p:nvSpPr>
            <p:cNvPr id="4000" name="Google Shape;4000;p6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0" name="Google Shape;4010;p63"/>
          <p:cNvGrpSpPr/>
          <p:nvPr/>
        </p:nvGrpSpPr>
        <p:grpSpPr>
          <a:xfrm>
            <a:off x="6044740" y="3584570"/>
            <a:ext cx="557665" cy="516387"/>
            <a:chOff x="6015523" y="3714217"/>
            <a:chExt cx="557665" cy="516387"/>
          </a:xfrm>
        </p:grpSpPr>
        <p:grpSp>
          <p:nvGrpSpPr>
            <p:cNvPr id="4011" name="Google Shape;4011;p63"/>
            <p:cNvGrpSpPr/>
            <p:nvPr/>
          </p:nvGrpSpPr>
          <p:grpSpPr>
            <a:xfrm>
              <a:off x="6036094" y="3716980"/>
              <a:ext cx="529822" cy="510480"/>
              <a:chOff x="3148311" y="-545634"/>
              <a:chExt cx="1006118" cy="969572"/>
            </a:xfrm>
          </p:grpSpPr>
          <p:sp>
            <p:nvSpPr>
              <p:cNvPr id="4012" name="Google Shape;4012;p6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2" name="Google Shape;4022;p6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63"/>
          <p:cNvGrpSpPr/>
          <p:nvPr/>
        </p:nvGrpSpPr>
        <p:grpSpPr>
          <a:xfrm>
            <a:off x="6673522" y="2943981"/>
            <a:ext cx="576302" cy="511871"/>
            <a:chOff x="6644304" y="3073628"/>
            <a:chExt cx="576302" cy="511871"/>
          </a:xfrm>
        </p:grpSpPr>
        <p:grpSp>
          <p:nvGrpSpPr>
            <p:cNvPr id="4024" name="Google Shape;4024;p63"/>
            <p:cNvGrpSpPr/>
            <p:nvPr/>
          </p:nvGrpSpPr>
          <p:grpSpPr>
            <a:xfrm>
              <a:off x="6712169" y="3073651"/>
              <a:ext cx="481611" cy="506713"/>
              <a:chOff x="1833536" y="-546641"/>
              <a:chExt cx="914567" cy="962419"/>
            </a:xfrm>
          </p:grpSpPr>
          <p:grpSp>
            <p:nvGrpSpPr>
              <p:cNvPr id="4025" name="Google Shape;4025;p63"/>
              <p:cNvGrpSpPr/>
              <p:nvPr/>
            </p:nvGrpSpPr>
            <p:grpSpPr>
              <a:xfrm>
                <a:off x="1833536" y="-524249"/>
                <a:ext cx="914567" cy="940027"/>
                <a:chOff x="1833536" y="-524249"/>
                <a:chExt cx="914567" cy="940027"/>
              </a:xfrm>
            </p:grpSpPr>
            <p:sp>
              <p:nvSpPr>
                <p:cNvPr id="4026" name="Google Shape;4026;p6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1" name="Google Shape;4031;p6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5" name="Google Shape;4035;p6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63"/>
          <p:cNvGrpSpPr/>
          <p:nvPr/>
        </p:nvGrpSpPr>
        <p:grpSpPr>
          <a:xfrm>
            <a:off x="5938558" y="1033351"/>
            <a:ext cx="2435960" cy="1297725"/>
            <a:chOff x="233350" y="949250"/>
            <a:chExt cx="7137300" cy="3802300"/>
          </a:xfrm>
        </p:grpSpPr>
        <p:sp>
          <p:nvSpPr>
            <p:cNvPr id="4037" name="Google Shape;4037;p6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63"/>
          <p:cNvGrpSpPr/>
          <p:nvPr/>
        </p:nvGrpSpPr>
        <p:grpSpPr>
          <a:xfrm>
            <a:off x="731715" y="995041"/>
            <a:ext cx="2665073" cy="1317140"/>
            <a:chOff x="793334" y="1192826"/>
            <a:chExt cx="2665073" cy="1317140"/>
          </a:xfrm>
        </p:grpSpPr>
        <p:sp>
          <p:nvSpPr>
            <p:cNvPr id="4089" name="Google Shape;4089;p6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3"/>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3"/>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3"/>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3"/>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3"/>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3"/>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3"/>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3"/>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3"/>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3"/>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3"/>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3"/>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3"/>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3"/>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3"/>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3"/>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3"/>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3"/>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3"/>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3"/>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3"/>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3"/>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3"/>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3"/>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3"/>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3"/>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3"/>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3"/>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3"/>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3"/>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3"/>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3"/>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3"/>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3"/>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3"/>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3"/>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3"/>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3"/>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3"/>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3"/>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3"/>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3"/>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3"/>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3"/>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3"/>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3"/>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3"/>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3"/>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3"/>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3"/>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3"/>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3"/>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3"/>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3"/>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3"/>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3"/>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3"/>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3"/>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3"/>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3"/>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3"/>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3"/>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3"/>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3"/>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3"/>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3"/>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3"/>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3"/>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3"/>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3"/>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3"/>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3"/>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3"/>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3"/>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3"/>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3"/>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3"/>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3"/>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3"/>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3"/>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3"/>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3"/>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3"/>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3"/>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3"/>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3"/>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3"/>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3"/>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3"/>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3"/>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3"/>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3"/>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3"/>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3"/>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3"/>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3"/>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3"/>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3"/>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3"/>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3"/>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3"/>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3"/>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3"/>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3"/>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3"/>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3"/>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3"/>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3"/>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3"/>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3"/>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3"/>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3"/>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3"/>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3"/>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3"/>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3"/>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3"/>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3"/>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3"/>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3"/>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3"/>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3"/>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3"/>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3"/>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3"/>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3"/>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3"/>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3"/>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3"/>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3"/>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3"/>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3"/>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3"/>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3"/>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3"/>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3"/>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3"/>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3"/>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3"/>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3"/>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3"/>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3"/>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3"/>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3"/>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3"/>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3"/>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3"/>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3"/>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3"/>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3"/>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3"/>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3"/>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3"/>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3"/>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3"/>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3"/>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3"/>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3"/>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3"/>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3"/>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3"/>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3"/>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3"/>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3"/>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3"/>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3"/>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3"/>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3"/>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3"/>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3"/>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3"/>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3"/>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3"/>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3"/>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3"/>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3"/>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3"/>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3"/>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3"/>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3"/>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3"/>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3"/>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3"/>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3"/>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3"/>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3"/>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3"/>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3"/>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3"/>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3"/>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3"/>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3"/>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3"/>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3"/>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3"/>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3"/>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3"/>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3"/>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3"/>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3"/>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3"/>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3"/>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3"/>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3"/>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3"/>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3"/>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3"/>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3"/>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3"/>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3"/>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3"/>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3"/>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3"/>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3"/>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3"/>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3"/>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3"/>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3"/>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3"/>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3"/>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3"/>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3"/>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3"/>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3"/>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3"/>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3"/>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3"/>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3"/>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3"/>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3"/>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3"/>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3"/>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3"/>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3"/>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3"/>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3"/>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3"/>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3"/>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3"/>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3"/>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3"/>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3"/>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3"/>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3"/>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3"/>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3"/>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3"/>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3"/>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3"/>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3"/>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3"/>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3"/>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3"/>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3"/>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3"/>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3"/>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3"/>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3"/>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3"/>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3"/>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3"/>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3"/>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3"/>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3"/>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3"/>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3"/>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3"/>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3"/>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3"/>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3"/>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3"/>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3"/>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3"/>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3"/>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3"/>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3"/>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3"/>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3"/>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3"/>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3"/>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3"/>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3"/>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3"/>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3"/>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3"/>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3"/>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3"/>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3"/>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3"/>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3"/>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3"/>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3"/>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3"/>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3"/>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3"/>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3"/>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3"/>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3"/>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3"/>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3"/>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3"/>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3"/>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63"/>
          <p:cNvGrpSpPr/>
          <p:nvPr/>
        </p:nvGrpSpPr>
        <p:grpSpPr>
          <a:xfrm>
            <a:off x="3450485" y="919691"/>
            <a:ext cx="2310381" cy="1488888"/>
            <a:chOff x="229225" y="549050"/>
            <a:chExt cx="7161750" cy="4615275"/>
          </a:xfrm>
        </p:grpSpPr>
        <p:sp>
          <p:nvSpPr>
            <p:cNvPr id="8057" name="Google Shape;8057;p6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63"/>
          <p:cNvGrpSpPr/>
          <p:nvPr/>
        </p:nvGrpSpPr>
        <p:grpSpPr>
          <a:xfrm>
            <a:off x="3548403" y="2849588"/>
            <a:ext cx="2310282" cy="1374222"/>
            <a:chOff x="238125" y="732525"/>
            <a:chExt cx="7130500" cy="4241425"/>
          </a:xfrm>
        </p:grpSpPr>
        <p:sp>
          <p:nvSpPr>
            <p:cNvPr id="8175" name="Google Shape;8175;p6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8292"/>
        <p:cNvGrpSpPr/>
        <p:nvPr/>
      </p:nvGrpSpPr>
      <p:grpSpPr>
        <a:xfrm>
          <a:off x="0" y="0"/>
          <a:ext cx="0" cy="0"/>
          <a:chOff x="0" y="0"/>
          <a:chExt cx="0" cy="0"/>
        </a:xfrm>
      </p:grpSpPr>
      <p:grpSp>
        <p:nvGrpSpPr>
          <p:cNvPr id="8293" name="Google Shape;8293;p64"/>
          <p:cNvGrpSpPr/>
          <p:nvPr/>
        </p:nvGrpSpPr>
        <p:grpSpPr>
          <a:xfrm>
            <a:off x="2100560" y="3398663"/>
            <a:ext cx="1102891" cy="760337"/>
            <a:chOff x="4967783" y="2151471"/>
            <a:chExt cx="3920692" cy="2702940"/>
          </a:xfrm>
        </p:grpSpPr>
        <p:grpSp>
          <p:nvGrpSpPr>
            <p:cNvPr id="8294" name="Google Shape;8294;p64"/>
            <p:cNvGrpSpPr/>
            <p:nvPr/>
          </p:nvGrpSpPr>
          <p:grpSpPr>
            <a:xfrm>
              <a:off x="5045709" y="2252109"/>
              <a:ext cx="3761071" cy="2501708"/>
              <a:chOff x="2691784" y="1805334"/>
              <a:chExt cx="3761071" cy="2501708"/>
            </a:xfrm>
          </p:grpSpPr>
          <p:sp>
            <p:nvSpPr>
              <p:cNvPr id="8295" name="Google Shape;8295;p6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4"/>
            <p:cNvGrpSpPr/>
            <p:nvPr/>
          </p:nvGrpSpPr>
          <p:grpSpPr>
            <a:xfrm>
              <a:off x="4967783" y="2151471"/>
              <a:ext cx="3920692" cy="2702940"/>
              <a:chOff x="2613858" y="1704696"/>
              <a:chExt cx="3920692" cy="2702940"/>
            </a:xfrm>
          </p:grpSpPr>
          <p:sp>
            <p:nvSpPr>
              <p:cNvPr id="8303" name="Google Shape;8303;p6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8" name="Google Shape;8308;p64"/>
          <p:cNvGrpSpPr/>
          <p:nvPr/>
        </p:nvGrpSpPr>
        <p:grpSpPr>
          <a:xfrm>
            <a:off x="3504468" y="1286940"/>
            <a:ext cx="1561911" cy="708580"/>
            <a:chOff x="3530532" y="1496185"/>
            <a:chExt cx="1561911" cy="708580"/>
          </a:xfrm>
        </p:grpSpPr>
        <p:grpSp>
          <p:nvGrpSpPr>
            <p:cNvPr id="8309" name="Google Shape;8309;p64"/>
            <p:cNvGrpSpPr/>
            <p:nvPr/>
          </p:nvGrpSpPr>
          <p:grpSpPr>
            <a:xfrm>
              <a:off x="3720318" y="1857562"/>
              <a:ext cx="1372125" cy="54"/>
              <a:chOff x="3720318" y="1857562"/>
              <a:chExt cx="1372125" cy="54"/>
            </a:xfrm>
          </p:grpSpPr>
          <p:cxnSp>
            <p:nvCxnSpPr>
              <p:cNvPr id="8310" name="Google Shape;8310;p64"/>
              <p:cNvCxnSpPr>
                <a:endCxn id="831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12" name="Google Shape;8312;p6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13" name="Google Shape;8313;p6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14" name="Google Shape;8314;p64"/>
              <p:cNvCxnSpPr>
                <a:stCxn id="831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315" name="Google Shape;8315;p64"/>
            <p:cNvGrpSpPr/>
            <p:nvPr/>
          </p:nvGrpSpPr>
          <p:grpSpPr>
            <a:xfrm>
              <a:off x="3567462" y="1496185"/>
              <a:ext cx="286500" cy="272914"/>
              <a:chOff x="3567462" y="1496185"/>
              <a:chExt cx="286500" cy="272914"/>
            </a:xfrm>
          </p:grpSpPr>
          <p:cxnSp>
            <p:nvCxnSpPr>
              <p:cNvPr id="8316" name="Google Shape;8316;p6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17" name="Google Shape;8317;p6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8" name="Google Shape;8318;p6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0" name="Google Shape;8320;p64"/>
            <p:cNvGrpSpPr/>
            <p:nvPr/>
          </p:nvGrpSpPr>
          <p:grpSpPr>
            <a:xfrm>
              <a:off x="3929014" y="1960574"/>
              <a:ext cx="286500" cy="242342"/>
              <a:chOff x="3929014" y="1960574"/>
              <a:chExt cx="286500" cy="242342"/>
            </a:xfrm>
          </p:grpSpPr>
          <p:cxnSp>
            <p:nvCxnSpPr>
              <p:cNvPr id="8321" name="Google Shape;8321;p6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322" name="Google Shape;8322;p6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64"/>
            <p:cNvGrpSpPr/>
            <p:nvPr/>
          </p:nvGrpSpPr>
          <p:grpSpPr>
            <a:xfrm>
              <a:off x="4290828" y="1496185"/>
              <a:ext cx="286500" cy="272914"/>
              <a:chOff x="4290828" y="1496185"/>
              <a:chExt cx="286500" cy="272914"/>
            </a:xfrm>
          </p:grpSpPr>
          <p:cxnSp>
            <p:nvCxnSpPr>
              <p:cNvPr id="8324" name="Google Shape;8324;p6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25" name="Google Shape;8325;p6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6" name="Google Shape;8326;p6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7" name="Google Shape;8327;p64"/>
            <p:cNvGrpSpPr/>
            <p:nvPr/>
          </p:nvGrpSpPr>
          <p:grpSpPr>
            <a:xfrm>
              <a:off x="4657726" y="1959674"/>
              <a:ext cx="286500" cy="245092"/>
              <a:chOff x="4657726" y="1959674"/>
              <a:chExt cx="286500" cy="245092"/>
            </a:xfrm>
          </p:grpSpPr>
          <p:cxnSp>
            <p:nvCxnSpPr>
              <p:cNvPr id="8328" name="Google Shape;8328;p6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329" name="Google Shape;8329;p6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0" name="Google Shape;8330;p64"/>
          <p:cNvGrpSpPr/>
          <p:nvPr/>
        </p:nvGrpSpPr>
        <p:grpSpPr>
          <a:xfrm>
            <a:off x="3486488" y="2149036"/>
            <a:ext cx="1597032" cy="378649"/>
            <a:chOff x="3512551" y="2358282"/>
            <a:chExt cx="1597032" cy="378649"/>
          </a:xfrm>
        </p:grpSpPr>
        <p:grpSp>
          <p:nvGrpSpPr>
            <p:cNvPr id="8331" name="Google Shape;8331;p64"/>
            <p:cNvGrpSpPr/>
            <p:nvPr/>
          </p:nvGrpSpPr>
          <p:grpSpPr>
            <a:xfrm>
              <a:off x="3738198" y="2553002"/>
              <a:ext cx="1145834" cy="117"/>
              <a:chOff x="3738198" y="2553002"/>
              <a:chExt cx="1145834" cy="117"/>
            </a:xfrm>
          </p:grpSpPr>
          <p:cxnSp>
            <p:nvCxnSpPr>
              <p:cNvPr id="8332" name="Google Shape;8332;p6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33" name="Google Shape;8333;p6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34" name="Google Shape;8334;p64"/>
              <p:cNvCxnSpPr>
                <a:stCxn id="8335" idx="6"/>
                <a:endCxn id="833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337" name="Google Shape;8337;p64"/>
            <p:cNvGrpSpPr/>
            <p:nvPr/>
          </p:nvGrpSpPr>
          <p:grpSpPr>
            <a:xfrm>
              <a:off x="3969644" y="2440153"/>
              <a:ext cx="225900" cy="296779"/>
              <a:chOff x="3969644" y="2440153"/>
              <a:chExt cx="225900" cy="296779"/>
            </a:xfrm>
          </p:grpSpPr>
          <p:cxnSp>
            <p:nvCxnSpPr>
              <p:cNvPr id="8338" name="Google Shape;8338;p6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336" name="Google Shape;8336;p6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64"/>
            <p:cNvGrpSpPr/>
            <p:nvPr/>
          </p:nvGrpSpPr>
          <p:grpSpPr>
            <a:xfrm>
              <a:off x="4426818" y="2358282"/>
              <a:ext cx="225600" cy="307471"/>
              <a:chOff x="4426818" y="2358282"/>
              <a:chExt cx="225600" cy="307471"/>
            </a:xfrm>
          </p:grpSpPr>
          <p:cxnSp>
            <p:nvCxnSpPr>
              <p:cNvPr id="8341" name="Google Shape;8341;p64"/>
              <p:cNvCxnSpPr>
                <a:stCxn id="834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343" name="Google Shape;8343;p6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64"/>
            <p:cNvGrpSpPr/>
            <p:nvPr/>
          </p:nvGrpSpPr>
          <p:grpSpPr>
            <a:xfrm>
              <a:off x="4883984" y="2440153"/>
              <a:ext cx="225600" cy="296479"/>
              <a:chOff x="4883984" y="2440153"/>
              <a:chExt cx="225600" cy="296479"/>
            </a:xfrm>
          </p:grpSpPr>
          <p:cxnSp>
            <p:nvCxnSpPr>
              <p:cNvPr id="8345" name="Google Shape;8345;p6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346" name="Google Shape;8346;p6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4"/>
            <p:cNvGrpSpPr/>
            <p:nvPr/>
          </p:nvGrpSpPr>
          <p:grpSpPr>
            <a:xfrm>
              <a:off x="3512551" y="2358356"/>
              <a:ext cx="225647" cy="307629"/>
              <a:chOff x="2182679" y="2005014"/>
              <a:chExt cx="792300" cy="1080158"/>
            </a:xfrm>
          </p:grpSpPr>
          <p:cxnSp>
            <p:nvCxnSpPr>
              <p:cNvPr id="8349" name="Google Shape;8349;p64"/>
              <p:cNvCxnSpPr>
                <a:stCxn id="835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335" name="Google Shape;8335;p6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1" name="Google Shape;8351;p64"/>
          <p:cNvGrpSpPr/>
          <p:nvPr/>
        </p:nvGrpSpPr>
        <p:grpSpPr>
          <a:xfrm>
            <a:off x="6846570" y="972834"/>
            <a:ext cx="1559809" cy="722610"/>
            <a:chOff x="634175" y="2986275"/>
            <a:chExt cx="3147949" cy="1458344"/>
          </a:xfrm>
        </p:grpSpPr>
        <p:cxnSp>
          <p:nvCxnSpPr>
            <p:cNvPr id="8352" name="Google Shape;8352;p64"/>
            <p:cNvCxnSpPr>
              <a:stCxn id="8353" idx="4"/>
              <a:endCxn id="835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355" name="Google Shape;8355;p64"/>
            <p:cNvCxnSpPr>
              <a:stCxn id="8354" idx="0"/>
              <a:endCxn id="835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57" name="Google Shape;8357;p64"/>
            <p:cNvCxnSpPr>
              <a:stCxn id="8356" idx="4"/>
              <a:endCxn id="835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59" name="Google Shape;8359;p64"/>
            <p:cNvCxnSpPr>
              <a:stCxn id="8358" idx="0"/>
              <a:endCxn id="836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360" name="Google Shape;8360;p6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56" name="Google Shape;8356;p6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53" name="Google Shape;8353;p6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58" name="Google Shape;8358;p6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54" name="Google Shape;8354;p6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361" name="Google Shape;8361;p64"/>
          <p:cNvGrpSpPr/>
          <p:nvPr/>
        </p:nvGrpSpPr>
        <p:grpSpPr>
          <a:xfrm>
            <a:off x="3500360" y="2682741"/>
            <a:ext cx="1570719" cy="294123"/>
            <a:chOff x="998425" y="1182125"/>
            <a:chExt cx="1065400" cy="199500"/>
          </a:xfrm>
        </p:grpSpPr>
        <p:sp>
          <p:nvSpPr>
            <p:cNvPr id="8362" name="Google Shape;8362;p6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64"/>
          <p:cNvGrpSpPr/>
          <p:nvPr/>
        </p:nvGrpSpPr>
        <p:grpSpPr>
          <a:xfrm>
            <a:off x="6843616" y="1800228"/>
            <a:ext cx="1565716" cy="366729"/>
            <a:chOff x="1247650" y="2075423"/>
            <a:chExt cx="6648477" cy="1557238"/>
          </a:xfrm>
        </p:grpSpPr>
        <p:sp>
          <p:nvSpPr>
            <p:cNvPr id="8368" name="Google Shape;8368;p6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64"/>
          <p:cNvGrpSpPr/>
          <p:nvPr/>
        </p:nvGrpSpPr>
        <p:grpSpPr>
          <a:xfrm>
            <a:off x="6827928" y="2949043"/>
            <a:ext cx="1597061" cy="663440"/>
            <a:chOff x="6796238" y="3158297"/>
            <a:chExt cx="1630319" cy="677257"/>
          </a:xfrm>
        </p:grpSpPr>
        <p:cxnSp>
          <p:nvCxnSpPr>
            <p:cNvPr id="8375" name="Google Shape;8375;p6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76" name="Google Shape;8376;p6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77" name="Google Shape;8377;p6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378" name="Google Shape;8378;p6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379" name="Google Shape;8379;p64"/>
            <p:cNvGrpSpPr/>
            <p:nvPr/>
          </p:nvGrpSpPr>
          <p:grpSpPr>
            <a:xfrm>
              <a:off x="6796238" y="3311904"/>
              <a:ext cx="1630319" cy="377697"/>
              <a:chOff x="6796238" y="3311904"/>
              <a:chExt cx="1630319" cy="377697"/>
            </a:xfrm>
          </p:grpSpPr>
          <p:sp>
            <p:nvSpPr>
              <p:cNvPr id="8380" name="Google Shape;8380;p6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3" name="Google Shape;8383;p64"/>
          <p:cNvGrpSpPr/>
          <p:nvPr/>
        </p:nvGrpSpPr>
        <p:grpSpPr>
          <a:xfrm>
            <a:off x="5349066" y="970435"/>
            <a:ext cx="1368606" cy="1593805"/>
            <a:chOff x="1839112" y="2209163"/>
            <a:chExt cx="1918159" cy="2233784"/>
          </a:xfrm>
        </p:grpSpPr>
        <p:sp>
          <p:nvSpPr>
            <p:cNvPr id="8384" name="Google Shape;8384;p6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7" name="Google Shape;8387;p64"/>
            <p:cNvCxnSpPr>
              <a:stCxn id="8384" idx="6"/>
              <a:endCxn id="838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88" name="Google Shape;8388;p64"/>
            <p:cNvCxnSpPr>
              <a:stCxn id="8385" idx="4"/>
              <a:endCxn id="838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390" name="Google Shape;8390;p64"/>
            <p:cNvCxnSpPr>
              <a:stCxn id="8389" idx="6"/>
              <a:endCxn id="838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91" name="Google Shape;8391;p64"/>
            <p:cNvCxnSpPr>
              <a:stCxn id="8386" idx="4"/>
              <a:endCxn id="839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389" name="Google Shape;8389;p6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4" name="Google Shape;8394;p64"/>
            <p:cNvCxnSpPr>
              <a:endCxn id="839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95" name="Google Shape;8395;p64"/>
          <p:cNvGrpSpPr/>
          <p:nvPr/>
        </p:nvGrpSpPr>
        <p:grpSpPr>
          <a:xfrm>
            <a:off x="3481439" y="976671"/>
            <a:ext cx="1637968" cy="154942"/>
            <a:chOff x="238125" y="2506075"/>
            <a:chExt cx="7115411" cy="673075"/>
          </a:xfrm>
        </p:grpSpPr>
        <p:sp>
          <p:nvSpPr>
            <p:cNvPr id="8396" name="Google Shape;8396;p6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4"/>
          <p:cNvGrpSpPr/>
          <p:nvPr/>
        </p:nvGrpSpPr>
        <p:grpSpPr>
          <a:xfrm>
            <a:off x="720124" y="1298269"/>
            <a:ext cx="2476762" cy="91743"/>
            <a:chOff x="1464850" y="436376"/>
            <a:chExt cx="6001362" cy="222300"/>
          </a:xfrm>
        </p:grpSpPr>
        <p:sp>
          <p:nvSpPr>
            <p:cNvPr id="8402" name="Google Shape;8402;p6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7" name="Google Shape;8407;p6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08" name="Google Shape;8408;p6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09" name="Google Shape;8409;p6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10" name="Google Shape;8410;p6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411" name="Google Shape;8411;p64"/>
          <p:cNvGrpSpPr/>
          <p:nvPr/>
        </p:nvGrpSpPr>
        <p:grpSpPr>
          <a:xfrm>
            <a:off x="706391" y="2533734"/>
            <a:ext cx="1452710" cy="651923"/>
            <a:chOff x="803162" y="2667727"/>
            <a:chExt cx="1411906" cy="633611"/>
          </a:xfrm>
        </p:grpSpPr>
        <p:cxnSp>
          <p:nvCxnSpPr>
            <p:cNvPr id="8412" name="Google Shape;8412;p64"/>
            <p:cNvCxnSpPr>
              <a:stCxn id="8413" idx="2"/>
              <a:endCxn id="841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15" name="Google Shape;8415;p64"/>
            <p:cNvCxnSpPr>
              <a:stCxn id="8416" idx="0"/>
              <a:endCxn id="841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17" name="Google Shape;8417;p64"/>
            <p:cNvCxnSpPr>
              <a:stCxn id="8416" idx="2"/>
              <a:endCxn id="841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19" name="Google Shape;8419;p64"/>
            <p:cNvCxnSpPr>
              <a:stCxn id="8420" idx="0"/>
              <a:endCxn id="841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21" name="Google Shape;8421;p64"/>
            <p:cNvCxnSpPr>
              <a:stCxn id="8414" idx="2"/>
              <a:endCxn id="842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23" name="Google Shape;8423;p64"/>
            <p:cNvCxnSpPr>
              <a:stCxn id="8424" idx="0"/>
              <a:endCxn id="841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420" name="Google Shape;8420;p6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8" name="Google Shape;8418;p6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24" name="Google Shape;8424;p6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22" name="Google Shape;8422;p6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4" name="Google Shape;8414;p6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6" name="Google Shape;8416;p6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3" name="Google Shape;8413;p6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25" name="Google Shape;8425;p64"/>
          <p:cNvGrpSpPr/>
          <p:nvPr/>
        </p:nvGrpSpPr>
        <p:grpSpPr>
          <a:xfrm>
            <a:off x="706393" y="969273"/>
            <a:ext cx="2518541" cy="209309"/>
            <a:chOff x="803163" y="1111966"/>
            <a:chExt cx="2447800" cy="203430"/>
          </a:xfrm>
        </p:grpSpPr>
        <p:grpSp>
          <p:nvGrpSpPr>
            <p:cNvPr id="8426" name="Google Shape;8426;p64"/>
            <p:cNvGrpSpPr/>
            <p:nvPr/>
          </p:nvGrpSpPr>
          <p:grpSpPr>
            <a:xfrm>
              <a:off x="1958180" y="1111966"/>
              <a:ext cx="588019" cy="121396"/>
              <a:chOff x="4808316" y="2800065"/>
              <a:chExt cx="1999386" cy="412910"/>
            </a:xfrm>
          </p:grpSpPr>
          <p:sp>
            <p:nvSpPr>
              <p:cNvPr id="8427" name="Google Shape;8427;p6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8" name="Google Shape;8428;p64"/>
              <p:cNvGrpSpPr/>
              <p:nvPr/>
            </p:nvGrpSpPr>
            <p:grpSpPr>
              <a:xfrm>
                <a:off x="4808316" y="2800065"/>
                <a:ext cx="92400" cy="411825"/>
                <a:chOff x="845575" y="2563700"/>
                <a:chExt cx="92400" cy="411825"/>
              </a:xfrm>
            </p:grpSpPr>
            <p:cxnSp>
              <p:nvCxnSpPr>
                <p:cNvPr id="8429" name="Google Shape;8429;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30" name="Google Shape;8430;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431" name="Google Shape;8431;p6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432" name="Google Shape;8432;p6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64"/>
            <p:cNvGrpSpPr/>
            <p:nvPr/>
          </p:nvGrpSpPr>
          <p:grpSpPr>
            <a:xfrm>
              <a:off x="803163" y="1111974"/>
              <a:ext cx="591158" cy="121545"/>
              <a:chOff x="803163" y="1111974"/>
              <a:chExt cx="591158" cy="121545"/>
            </a:xfrm>
          </p:grpSpPr>
          <p:grpSp>
            <p:nvGrpSpPr>
              <p:cNvPr id="8434" name="Google Shape;8434;p64"/>
              <p:cNvGrpSpPr/>
              <p:nvPr/>
            </p:nvGrpSpPr>
            <p:grpSpPr>
              <a:xfrm>
                <a:off x="803163" y="1111974"/>
                <a:ext cx="27175" cy="121077"/>
                <a:chOff x="845575" y="2563700"/>
                <a:chExt cx="92400" cy="411825"/>
              </a:xfrm>
            </p:grpSpPr>
            <p:cxnSp>
              <p:nvCxnSpPr>
                <p:cNvPr id="8435" name="Google Shape;8435;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36" name="Google Shape;8436;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7" name="Google Shape;8437;p6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64"/>
            <p:cNvGrpSpPr/>
            <p:nvPr/>
          </p:nvGrpSpPr>
          <p:grpSpPr>
            <a:xfrm>
              <a:off x="1381910" y="1194219"/>
              <a:ext cx="588341" cy="121177"/>
              <a:chOff x="1381910" y="1194219"/>
              <a:chExt cx="588341" cy="121177"/>
            </a:xfrm>
          </p:grpSpPr>
          <p:grpSp>
            <p:nvGrpSpPr>
              <p:cNvPr id="8439" name="Google Shape;8439;p64"/>
              <p:cNvGrpSpPr/>
              <p:nvPr/>
            </p:nvGrpSpPr>
            <p:grpSpPr>
              <a:xfrm rot="10800000">
                <a:off x="1381910" y="1194319"/>
                <a:ext cx="27175" cy="121077"/>
                <a:chOff x="2070100" y="2563700"/>
                <a:chExt cx="92400" cy="411825"/>
              </a:xfrm>
            </p:grpSpPr>
            <p:cxnSp>
              <p:nvCxnSpPr>
                <p:cNvPr id="8440" name="Google Shape;8440;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41" name="Google Shape;8441;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2" name="Google Shape;8442;p6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64"/>
            <p:cNvGrpSpPr/>
            <p:nvPr/>
          </p:nvGrpSpPr>
          <p:grpSpPr>
            <a:xfrm>
              <a:off x="2532079" y="1194219"/>
              <a:ext cx="704927" cy="121177"/>
              <a:chOff x="2532079" y="1194219"/>
              <a:chExt cx="704927" cy="121177"/>
            </a:xfrm>
          </p:grpSpPr>
          <p:grpSp>
            <p:nvGrpSpPr>
              <p:cNvPr id="8444" name="Google Shape;8444;p64"/>
              <p:cNvGrpSpPr/>
              <p:nvPr/>
            </p:nvGrpSpPr>
            <p:grpSpPr>
              <a:xfrm rot="10800000">
                <a:off x="2532079" y="1194319"/>
                <a:ext cx="27175" cy="121077"/>
                <a:chOff x="2070100" y="2563700"/>
                <a:chExt cx="92400" cy="411825"/>
              </a:xfrm>
            </p:grpSpPr>
            <p:cxnSp>
              <p:nvCxnSpPr>
                <p:cNvPr id="8445" name="Google Shape;8445;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46" name="Google Shape;8446;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7" name="Google Shape;8447;p6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8" name="Google Shape;8448;p64"/>
          <p:cNvGrpSpPr/>
          <p:nvPr/>
        </p:nvGrpSpPr>
        <p:grpSpPr>
          <a:xfrm>
            <a:off x="3499403" y="3665904"/>
            <a:ext cx="1567778" cy="491677"/>
            <a:chOff x="5194708" y="3484366"/>
            <a:chExt cx="3148148" cy="987304"/>
          </a:xfrm>
        </p:grpSpPr>
        <p:grpSp>
          <p:nvGrpSpPr>
            <p:cNvPr id="8449" name="Google Shape;8449;p64"/>
            <p:cNvGrpSpPr/>
            <p:nvPr/>
          </p:nvGrpSpPr>
          <p:grpSpPr>
            <a:xfrm>
              <a:off x="7531521" y="3484366"/>
              <a:ext cx="811335" cy="987304"/>
              <a:chOff x="3379425" y="1617275"/>
              <a:chExt cx="1090650" cy="1327200"/>
            </a:xfrm>
          </p:grpSpPr>
          <p:sp>
            <p:nvSpPr>
              <p:cNvPr id="8450" name="Google Shape;8450;p6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64"/>
            <p:cNvGrpSpPr/>
            <p:nvPr/>
          </p:nvGrpSpPr>
          <p:grpSpPr>
            <a:xfrm>
              <a:off x="6752546" y="3484366"/>
              <a:ext cx="811428" cy="987304"/>
              <a:chOff x="2332275" y="1617275"/>
              <a:chExt cx="1090775" cy="1327200"/>
            </a:xfrm>
          </p:grpSpPr>
          <p:sp>
            <p:nvSpPr>
              <p:cNvPr id="8454" name="Google Shape;8454;p6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64"/>
            <p:cNvGrpSpPr/>
            <p:nvPr/>
          </p:nvGrpSpPr>
          <p:grpSpPr>
            <a:xfrm>
              <a:off x="5973664" y="3484366"/>
              <a:ext cx="811335" cy="987304"/>
              <a:chOff x="1285250" y="1617275"/>
              <a:chExt cx="1090650" cy="1327200"/>
            </a:xfrm>
          </p:grpSpPr>
          <p:sp>
            <p:nvSpPr>
              <p:cNvPr id="8458" name="Google Shape;8458;p6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64"/>
            <p:cNvGrpSpPr/>
            <p:nvPr/>
          </p:nvGrpSpPr>
          <p:grpSpPr>
            <a:xfrm>
              <a:off x="5194708" y="3484366"/>
              <a:ext cx="811409" cy="987304"/>
              <a:chOff x="238125" y="1617275"/>
              <a:chExt cx="1090750" cy="1327200"/>
            </a:xfrm>
          </p:grpSpPr>
          <p:sp>
            <p:nvSpPr>
              <p:cNvPr id="8462" name="Google Shape;8462;p6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5" name="Google Shape;8465;p64"/>
          <p:cNvGrpSpPr/>
          <p:nvPr/>
        </p:nvGrpSpPr>
        <p:grpSpPr>
          <a:xfrm>
            <a:off x="3460012" y="3146315"/>
            <a:ext cx="1616964" cy="346256"/>
            <a:chOff x="1808063" y="4294338"/>
            <a:chExt cx="3370782" cy="721817"/>
          </a:xfrm>
        </p:grpSpPr>
        <p:sp>
          <p:nvSpPr>
            <p:cNvPr id="8466" name="Google Shape;8466;p6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64"/>
          <p:cNvGrpSpPr/>
          <p:nvPr/>
        </p:nvGrpSpPr>
        <p:grpSpPr>
          <a:xfrm>
            <a:off x="738224" y="3432344"/>
            <a:ext cx="1295882" cy="646587"/>
            <a:chOff x="834100" y="3642869"/>
            <a:chExt cx="1259483" cy="628426"/>
          </a:xfrm>
        </p:grpSpPr>
        <p:sp>
          <p:nvSpPr>
            <p:cNvPr id="8477" name="Google Shape;8477;p6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2" name="Google Shape;8502;p64"/>
            <p:cNvGrpSpPr/>
            <p:nvPr/>
          </p:nvGrpSpPr>
          <p:grpSpPr>
            <a:xfrm>
              <a:off x="1360364" y="3847835"/>
              <a:ext cx="208119" cy="224359"/>
              <a:chOff x="1360769" y="3847100"/>
              <a:chExt cx="208119" cy="224359"/>
            </a:xfrm>
          </p:grpSpPr>
          <p:sp>
            <p:nvSpPr>
              <p:cNvPr id="8503" name="Google Shape;8503;p6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3" name="Google Shape;8523;p6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64"/>
          <p:cNvGrpSpPr/>
          <p:nvPr/>
        </p:nvGrpSpPr>
        <p:grpSpPr>
          <a:xfrm rot="5400000">
            <a:off x="5951337" y="3228841"/>
            <a:ext cx="164064" cy="1414916"/>
            <a:chOff x="4428249" y="1369375"/>
            <a:chExt cx="36905" cy="429569"/>
          </a:xfrm>
        </p:grpSpPr>
        <p:sp>
          <p:nvSpPr>
            <p:cNvPr id="8538" name="Google Shape;8538;p6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64"/>
          <p:cNvGrpSpPr/>
          <p:nvPr/>
        </p:nvGrpSpPr>
        <p:grpSpPr>
          <a:xfrm rot="10800000" flipH="1">
            <a:off x="5323766" y="2817385"/>
            <a:ext cx="1419207" cy="24808"/>
            <a:chOff x="219558" y="4738465"/>
            <a:chExt cx="5852400" cy="102300"/>
          </a:xfrm>
        </p:grpSpPr>
        <p:cxnSp>
          <p:nvCxnSpPr>
            <p:cNvPr id="8571" name="Google Shape;8571;p6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572" name="Google Shape;8572;p6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64"/>
          <p:cNvGrpSpPr/>
          <p:nvPr/>
        </p:nvGrpSpPr>
        <p:grpSpPr>
          <a:xfrm>
            <a:off x="5335084" y="3190448"/>
            <a:ext cx="1396570" cy="385016"/>
            <a:chOff x="5286284" y="2966544"/>
            <a:chExt cx="1396570" cy="385016"/>
          </a:xfrm>
        </p:grpSpPr>
        <p:cxnSp>
          <p:nvCxnSpPr>
            <p:cNvPr id="8578" name="Google Shape;8578;p6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579" name="Google Shape;8579;p6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580" name="Google Shape;8580;p64"/>
            <p:cNvGrpSpPr/>
            <p:nvPr/>
          </p:nvGrpSpPr>
          <p:grpSpPr>
            <a:xfrm>
              <a:off x="5287688" y="3173364"/>
              <a:ext cx="1395166" cy="74100"/>
              <a:chOff x="5287688" y="3173364"/>
              <a:chExt cx="1395166" cy="74100"/>
            </a:xfrm>
          </p:grpSpPr>
          <p:cxnSp>
            <p:nvCxnSpPr>
              <p:cNvPr id="8581" name="Google Shape;8581;p6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582" name="Google Shape;8582;p6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583" name="Google Shape;8583;p6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4" name="Google Shape;8584;p6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5" name="Google Shape;8585;p6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6" name="Google Shape;8586;p6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7" name="Google Shape;8587;p6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8" name="Google Shape;8588;p6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589" name="Google Shape;8589;p6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590" name="Google Shape;8590;p64"/>
          <p:cNvGrpSpPr/>
          <p:nvPr/>
        </p:nvGrpSpPr>
        <p:grpSpPr>
          <a:xfrm>
            <a:off x="2021150" y="1609224"/>
            <a:ext cx="1182276" cy="662027"/>
            <a:chOff x="2029517" y="1732295"/>
            <a:chExt cx="1149068" cy="643432"/>
          </a:xfrm>
        </p:grpSpPr>
        <p:grpSp>
          <p:nvGrpSpPr>
            <p:cNvPr id="8591" name="Google Shape;8591;p64"/>
            <p:cNvGrpSpPr/>
            <p:nvPr/>
          </p:nvGrpSpPr>
          <p:grpSpPr>
            <a:xfrm>
              <a:off x="2708660" y="1746937"/>
              <a:ext cx="455427" cy="244429"/>
              <a:chOff x="2700693" y="1746937"/>
              <a:chExt cx="455427" cy="244429"/>
            </a:xfrm>
          </p:grpSpPr>
          <p:grpSp>
            <p:nvGrpSpPr>
              <p:cNvPr id="8592" name="Google Shape;8592;p64"/>
              <p:cNvGrpSpPr/>
              <p:nvPr/>
            </p:nvGrpSpPr>
            <p:grpSpPr>
              <a:xfrm>
                <a:off x="2905682" y="1782817"/>
                <a:ext cx="250438" cy="208549"/>
                <a:chOff x="2905682" y="1782817"/>
                <a:chExt cx="250438" cy="208549"/>
              </a:xfrm>
            </p:grpSpPr>
            <p:cxnSp>
              <p:nvCxnSpPr>
                <p:cNvPr id="8593" name="Google Shape;8593;p6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94" name="Google Shape;8594;p6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64"/>
              <p:cNvGrpSpPr/>
              <p:nvPr/>
            </p:nvGrpSpPr>
            <p:grpSpPr>
              <a:xfrm>
                <a:off x="2700693" y="1746937"/>
                <a:ext cx="449967" cy="72374"/>
                <a:chOff x="2700693" y="1746937"/>
                <a:chExt cx="449967" cy="72374"/>
              </a:xfrm>
            </p:grpSpPr>
            <p:cxnSp>
              <p:nvCxnSpPr>
                <p:cNvPr id="8596" name="Google Shape;8596;p6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97" name="Google Shape;8597;p6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8" name="Google Shape;8598;p64"/>
            <p:cNvGrpSpPr/>
            <p:nvPr/>
          </p:nvGrpSpPr>
          <p:grpSpPr>
            <a:xfrm>
              <a:off x="2029517" y="1732295"/>
              <a:ext cx="1149068" cy="643432"/>
              <a:chOff x="2029517" y="1732295"/>
              <a:chExt cx="1149068" cy="643432"/>
            </a:xfrm>
          </p:grpSpPr>
          <p:grpSp>
            <p:nvGrpSpPr>
              <p:cNvPr id="8599" name="Google Shape;8599;p64"/>
              <p:cNvGrpSpPr/>
              <p:nvPr/>
            </p:nvGrpSpPr>
            <p:grpSpPr>
              <a:xfrm>
                <a:off x="2703618" y="2103152"/>
                <a:ext cx="474966" cy="260017"/>
                <a:chOff x="2703618" y="2103152"/>
                <a:chExt cx="474966" cy="260017"/>
              </a:xfrm>
            </p:grpSpPr>
            <p:grpSp>
              <p:nvGrpSpPr>
                <p:cNvPr id="8600" name="Google Shape;8600;p64"/>
                <p:cNvGrpSpPr/>
                <p:nvPr/>
              </p:nvGrpSpPr>
              <p:grpSpPr>
                <a:xfrm>
                  <a:off x="2703618" y="2290640"/>
                  <a:ext cx="450291" cy="72529"/>
                  <a:chOff x="2703618" y="2290640"/>
                  <a:chExt cx="450291" cy="72529"/>
                </a:xfrm>
              </p:grpSpPr>
              <p:cxnSp>
                <p:nvCxnSpPr>
                  <p:cNvPr id="8601" name="Google Shape;8601;p6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02" name="Google Shape;8602;p6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64"/>
                <p:cNvGrpSpPr/>
                <p:nvPr/>
              </p:nvGrpSpPr>
              <p:grpSpPr>
                <a:xfrm>
                  <a:off x="2908607" y="2103152"/>
                  <a:ext cx="269977" cy="223538"/>
                  <a:chOff x="2908607" y="2103152"/>
                  <a:chExt cx="269977" cy="223538"/>
                </a:xfrm>
              </p:grpSpPr>
              <p:cxnSp>
                <p:nvCxnSpPr>
                  <p:cNvPr id="8604" name="Google Shape;8604;p6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05" name="Google Shape;8605;p6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6" name="Google Shape;8606;p64"/>
              <p:cNvGrpSpPr/>
              <p:nvPr/>
            </p:nvGrpSpPr>
            <p:grpSpPr>
              <a:xfrm>
                <a:off x="2029517" y="1732295"/>
                <a:ext cx="685827" cy="643432"/>
                <a:chOff x="2029517" y="1732295"/>
                <a:chExt cx="685827" cy="643432"/>
              </a:xfrm>
            </p:grpSpPr>
            <p:sp>
              <p:nvSpPr>
                <p:cNvPr id="8607" name="Google Shape;8607;p6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8" name="Google Shape;8608;p64"/>
                <p:cNvGrpSpPr/>
                <p:nvPr/>
              </p:nvGrpSpPr>
              <p:grpSpPr>
                <a:xfrm>
                  <a:off x="2158948" y="1732295"/>
                  <a:ext cx="556396" cy="333108"/>
                  <a:chOff x="2158948" y="1732295"/>
                  <a:chExt cx="556396" cy="333108"/>
                </a:xfrm>
              </p:grpSpPr>
              <p:cxnSp>
                <p:nvCxnSpPr>
                  <p:cNvPr id="8609" name="Google Shape;8609;p6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610" name="Google Shape;8610;p6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64"/>
                <p:cNvGrpSpPr/>
                <p:nvPr/>
              </p:nvGrpSpPr>
              <p:grpSpPr>
                <a:xfrm>
                  <a:off x="2159908" y="2065057"/>
                  <a:ext cx="550884" cy="310670"/>
                  <a:chOff x="2159908" y="2065057"/>
                  <a:chExt cx="550884" cy="310670"/>
                </a:xfrm>
              </p:grpSpPr>
              <p:cxnSp>
                <p:nvCxnSpPr>
                  <p:cNvPr id="8612" name="Google Shape;8612;p6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613" name="Google Shape;8613;p6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614" name="Google Shape;8614;p64"/>
          <p:cNvGrpSpPr/>
          <p:nvPr/>
        </p:nvGrpSpPr>
        <p:grpSpPr>
          <a:xfrm>
            <a:off x="706399" y="1556837"/>
            <a:ext cx="962651" cy="810058"/>
            <a:chOff x="732462" y="1766083"/>
            <a:chExt cx="962651" cy="810058"/>
          </a:xfrm>
        </p:grpSpPr>
        <p:grpSp>
          <p:nvGrpSpPr>
            <p:cNvPr id="8615" name="Google Shape;8615;p64"/>
            <p:cNvGrpSpPr/>
            <p:nvPr/>
          </p:nvGrpSpPr>
          <p:grpSpPr>
            <a:xfrm>
              <a:off x="732462" y="1908333"/>
              <a:ext cx="339369" cy="524756"/>
              <a:chOff x="844912" y="1819635"/>
              <a:chExt cx="329836" cy="510016"/>
            </a:xfrm>
          </p:grpSpPr>
          <p:sp>
            <p:nvSpPr>
              <p:cNvPr id="8616" name="Google Shape;8616;p6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1184858" y="2256650"/>
              <a:ext cx="510255" cy="319491"/>
              <a:chOff x="1284601" y="2158168"/>
              <a:chExt cx="495923" cy="310517"/>
            </a:xfrm>
          </p:grpSpPr>
          <p:sp>
            <p:nvSpPr>
              <p:cNvPr id="8623" name="Google Shape;8623;p6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4" name="Google Shape;8624;p64"/>
              <p:cNvGrpSpPr/>
              <p:nvPr/>
            </p:nvGrpSpPr>
            <p:grpSpPr>
              <a:xfrm>
                <a:off x="1507666" y="2158168"/>
                <a:ext cx="272858" cy="310517"/>
                <a:chOff x="1507666" y="2158168"/>
                <a:chExt cx="272858" cy="310517"/>
              </a:xfrm>
            </p:grpSpPr>
            <p:grpSp>
              <p:nvGrpSpPr>
                <p:cNvPr id="8625" name="Google Shape;8625;p64"/>
                <p:cNvGrpSpPr/>
                <p:nvPr/>
              </p:nvGrpSpPr>
              <p:grpSpPr>
                <a:xfrm>
                  <a:off x="1507666" y="2176104"/>
                  <a:ext cx="166395" cy="273149"/>
                  <a:chOff x="1507666" y="2176104"/>
                  <a:chExt cx="166395" cy="273149"/>
                </a:xfrm>
              </p:grpSpPr>
              <p:sp>
                <p:nvSpPr>
                  <p:cNvPr id="8626" name="Google Shape;8626;p6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3" name="Google Shape;8633;p6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5" name="Google Shape;8635;p64"/>
            <p:cNvGrpSpPr/>
            <p:nvPr/>
          </p:nvGrpSpPr>
          <p:grpSpPr>
            <a:xfrm>
              <a:off x="1184858" y="1766083"/>
              <a:ext cx="510255" cy="319491"/>
              <a:chOff x="1284601" y="1681380"/>
              <a:chExt cx="495923" cy="310517"/>
            </a:xfrm>
          </p:grpSpPr>
          <p:sp>
            <p:nvSpPr>
              <p:cNvPr id="8636" name="Google Shape;8636;p6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7" name="Google Shape;8637;p64"/>
              <p:cNvGrpSpPr/>
              <p:nvPr/>
            </p:nvGrpSpPr>
            <p:grpSpPr>
              <a:xfrm>
                <a:off x="1507666" y="1681380"/>
                <a:ext cx="272858" cy="310517"/>
                <a:chOff x="1507666" y="1681380"/>
                <a:chExt cx="272858" cy="310517"/>
              </a:xfrm>
            </p:grpSpPr>
            <p:grpSp>
              <p:nvGrpSpPr>
                <p:cNvPr id="8638" name="Google Shape;8638;p64"/>
                <p:cNvGrpSpPr/>
                <p:nvPr/>
              </p:nvGrpSpPr>
              <p:grpSpPr>
                <a:xfrm>
                  <a:off x="1507666" y="1700120"/>
                  <a:ext cx="166395" cy="272984"/>
                  <a:chOff x="1507666" y="1700120"/>
                  <a:chExt cx="166395" cy="272984"/>
                </a:xfrm>
              </p:grpSpPr>
              <p:sp>
                <p:nvSpPr>
                  <p:cNvPr id="8639" name="Google Shape;8639;p6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6" name="Google Shape;8646;p6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48" name="Google Shape;8648;p64"/>
          <p:cNvGrpSpPr/>
          <p:nvPr/>
        </p:nvGrpSpPr>
        <p:grpSpPr>
          <a:xfrm>
            <a:off x="6815339" y="2324267"/>
            <a:ext cx="1622269" cy="552443"/>
            <a:chOff x="6894650" y="2574740"/>
            <a:chExt cx="1445100" cy="492111"/>
          </a:xfrm>
        </p:grpSpPr>
        <p:sp>
          <p:nvSpPr>
            <p:cNvPr id="8649" name="Google Shape;8649;p6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4" name="Google Shape;8654;p6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655" name="Google Shape;8655;p64"/>
          <p:cNvGrpSpPr/>
          <p:nvPr/>
        </p:nvGrpSpPr>
        <p:grpSpPr>
          <a:xfrm>
            <a:off x="6834882" y="3698522"/>
            <a:ext cx="1583206" cy="475705"/>
            <a:chOff x="6953919" y="3907920"/>
            <a:chExt cx="1377300" cy="475705"/>
          </a:xfrm>
        </p:grpSpPr>
        <p:cxnSp>
          <p:nvCxnSpPr>
            <p:cNvPr id="8656" name="Google Shape;8656;p6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57" name="Google Shape;8657;p6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658" name="Google Shape;8658;p6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59" name="Google Shape;8659;p6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660" name="Google Shape;8660;p6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661" name="Google Shape;8661;p64"/>
          <p:cNvGrpSpPr/>
          <p:nvPr/>
        </p:nvGrpSpPr>
        <p:grpSpPr>
          <a:xfrm>
            <a:off x="2338470" y="2459668"/>
            <a:ext cx="836286" cy="824529"/>
            <a:chOff x="2389399" y="2595741"/>
            <a:chExt cx="812796" cy="801369"/>
          </a:xfrm>
        </p:grpSpPr>
        <p:grpSp>
          <p:nvGrpSpPr>
            <p:cNvPr id="8662" name="Google Shape;8662;p64"/>
            <p:cNvGrpSpPr/>
            <p:nvPr/>
          </p:nvGrpSpPr>
          <p:grpSpPr>
            <a:xfrm>
              <a:off x="2492145" y="2881565"/>
              <a:ext cx="607300" cy="229751"/>
              <a:chOff x="2492145" y="2881565"/>
              <a:chExt cx="607300" cy="229751"/>
            </a:xfrm>
          </p:grpSpPr>
          <p:sp>
            <p:nvSpPr>
              <p:cNvPr id="8663" name="Google Shape;8663;p6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64"/>
            <p:cNvGrpSpPr/>
            <p:nvPr/>
          </p:nvGrpSpPr>
          <p:grpSpPr>
            <a:xfrm>
              <a:off x="2389399" y="2595741"/>
              <a:ext cx="812796" cy="296825"/>
              <a:chOff x="2389399" y="2595741"/>
              <a:chExt cx="812796" cy="296825"/>
            </a:xfrm>
          </p:grpSpPr>
          <p:grpSp>
            <p:nvGrpSpPr>
              <p:cNvPr id="8667" name="Google Shape;8667;p64"/>
              <p:cNvGrpSpPr/>
              <p:nvPr/>
            </p:nvGrpSpPr>
            <p:grpSpPr>
              <a:xfrm>
                <a:off x="2389399" y="2595741"/>
                <a:ext cx="363638" cy="296825"/>
                <a:chOff x="2389399" y="2595741"/>
                <a:chExt cx="363638" cy="296825"/>
              </a:xfrm>
            </p:grpSpPr>
            <p:grpSp>
              <p:nvGrpSpPr>
                <p:cNvPr id="8668" name="Google Shape;8668;p64"/>
                <p:cNvGrpSpPr/>
                <p:nvPr/>
              </p:nvGrpSpPr>
              <p:grpSpPr>
                <a:xfrm>
                  <a:off x="2493852" y="2794333"/>
                  <a:ext cx="259185" cy="98232"/>
                  <a:chOff x="2493852" y="2794333"/>
                  <a:chExt cx="259185" cy="98232"/>
                </a:xfrm>
              </p:grpSpPr>
              <p:sp>
                <p:nvSpPr>
                  <p:cNvPr id="8669" name="Google Shape;8669;p6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2389399" y="2595741"/>
                  <a:ext cx="224343" cy="182054"/>
                  <a:chOff x="2389399" y="2595741"/>
                  <a:chExt cx="224343" cy="182054"/>
                </a:xfrm>
              </p:grpSpPr>
              <p:sp>
                <p:nvSpPr>
                  <p:cNvPr id="8673" name="Google Shape;8673;p6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5" name="Google Shape;8675;p64"/>
              <p:cNvGrpSpPr/>
              <p:nvPr/>
            </p:nvGrpSpPr>
            <p:grpSpPr>
              <a:xfrm>
                <a:off x="2683630" y="2595741"/>
                <a:ext cx="224334" cy="296825"/>
                <a:chOff x="2683630" y="2595741"/>
                <a:chExt cx="224334" cy="296825"/>
              </a:xfrm>
            </p:grpSpPr>
            <p:grpSp>
              <p:nvGrpSpPr>
                <p:cNvPr id="8676" name="Google Shape;8676;p64"/>
                <p:cNvGrpSpPr/>
                <p:nvPr/>
              </p:nvGrpSpPr>
              <p:grpSpPr>
                <a:xfrm>
                  <a:off x="2788083" y="2794333"/>
                  <a:ext cx="15356" cy="98232"/>
                  <a:chOff x="2788083" y="2794333"/>
                  <a:chExt cx="15356" cy="98232"/>
                </a:xfrm>
              </p:grpSpPr>
              <p:sp>
                <p:nvSpPr>
                  <p:cNvPr id="8677" name="Google Shape;8677;p6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4"/>
                <p:cNvGrpSpPr/>
                <p:nvPr/>
              </p:nvGrpSpPr>
              <p:grpSpPr>
                <a:xfrm>
                  <a:off x="2683630" y="2595741"/>
                  <a:ext cx="224334" cy="182054"/>
                  <a:chOff x="2683630" y="2595741"/>
                  <a:chExt cx="224334" cy="182054"/>
                </a:xfrm>
              </p:grpSpPr>
              <p:sp>
                <p:nvSpPr>
                  <p:cNvPr id="8681" name="Google Shape;8681;p6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3" name="Google Shape;8683;p64"/>
              <p:cNvGrpSpPr/>
              <p:nvPr/>
            </p:nvGrpSpPr>
            <p:grpSpPr>
              <a:xfrm>
                <a:off x="2838475" y="2595741"/>
                <a:ext cx="363719" cy="296825"/>
                <a:chOff x="2838475" y="2595741"/>
                <a:chExt cx="363719" cy="296825"/>
              </a:xfrm>
            </p:grpSpPr>
            <p:grpSp>
              <p:nvGrpSpPr>
                <p:cNvPr id="8684" name="Google Shape;8684;p64"/>
                <p:cNvGrpSpPr/>
                <p:nvPr/>
              </p:nvGrpSpPr>
              <p:grpSpPr>
                <a:xfrm>
                  <a:off x="2838475" y="2794333"/>
                  <a:ext cx="259185" cy="98232"/>
                  <a:chOff x="2838475" y="2794333"/>
                  <a:chExt cx="259185" cy="98232"/>
                </a:xfrm>
              </p:grpSpPr>
              <p:sp>
                <p:nvSpPr>
                  <p:cNvPr id="8685" name="Google Shape;8685;p6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977852" y="2595741"/>
                  <a:ext cx="224343" cy="182054"/>
                  <a:chOff x="2977852" y="2595741"/>
                  <a:chExt cx="224343" cy="182054"/>
                </a:xfrm>
              </p:grpSpPr>
              <p:sp>
                <p:nvSpPr>
                  <p:cNvPr id="8689" name="Google Shape;8689;p6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91" name="Google Shape;8691;p64"/>
            <p:cNvGrpSpPr/>
            <p:nvPr/>
          </p:nvGrpSpPr>
          <p:grpSpPr>
            <a:xfrm>
              <a:off x="2389399" y="3100241"/>
              <a:ext cx="812796" cy="296869"/>
              <a:chOff x="2389399" y="3100241"/>
              <a:chExt cx="812796" cy="296869"/>
            </a:xfrm>
          </p:grpSpPr>
          <p:grpSp>
            <p:nvGrpSpPr>
              <p:cNvPr id="8692" name="Google Shape;8692;p64"/>
              <p:cNvGrpSpPr/>
              <p:nvPr/>
            </p:nvGrpSpPr>
            <p:grpSpPr>
              <a:xfrm>
                <a:off x="2683630" y="3100241"/>
                <a:ext cx="224334" cy="296869"/>
                <a:chOff x="2683630" y="3100241"/>
                <a:chExt cx="224334" cy="296869"/>
              </a:xfrm>
            </p:grpSpPr>
            <p:grpSp>
              <p:nvGrpSpPr>
                <p:cNvPr id="8693" name="Google Shape;8693;p64"/>
                <p:cNvGrpSpPr/>
                <p:nvPr/>
              </p:nvGrpSpPr>
              <p:grpSpPr>
                <a:xfrm>
                  <a:off x="2788083" y="3100241"/>
                  <a:ext cx="15356" cy="98237"/>
                  <a:chOff x="2788083" y="3100241"/>
                  <a:chExt cx="15356" cy="98237"/>
                </a:xfrm>
              </p:grpSpPr>
              <p:sp>
                <p:nvSpPr>
                  <p:cNvPr id="8694" name="Google Shape;8694;p6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4"/>
                <p:cNvGrpSpPr/>
                <p:nvPr/>
              </p:nvGrpSpPr>
              <p:grpSpPr>
                <a:xfrm>
                  <a:off x="2683630" y="3215065"/>
                  <a:ext cx="224334" cy="182045"/>
                  <a:chOff x="2683630" y="3215065"/>
                  <a:chExt cx="224334" cy="182045"/>
                </a:xfrm>
              </p:grpSpPr>
              <p:sp>
                <p:nvSpPr>
                  <p:cNvPr id="8698" name="Google Shape;8698;p6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0" name="Google Shape;8700;p64"/>
              <p:cNvGrpSpPr/>
              <p:nvPr/>
            </p:nvGrpSpPr>
            <p:grpSpPr>
              <a:xfrm>
                <a:off x="2389399" y="3100241"/>
                <a:ext cx="363638" cy="296869"/>
                <a:chOff x="2389399" y="3100241"/>
                <a:chExt cx="363638" cy="296869"/>
              </a:xfrm>
            </p:grpSpPr>
            <p:grpSp>
              <p:nvGrpSpPr>
                <p:cNvPr id="8701" name="Google Shape;8701;p64"/>
                <p:cNvGrpSpPr/>
                <p:nvPr/>
              </p:nvGrpSpPr>
              <p:grpSpPr>
                <a:xfrm>
                  <a:off x="2493852" y="3100241"/>
                  <a:ext cx="259185" cy="98237"/>
                  <a:chOff x="2493852" y="3100241"/>
                  <a:chExt cx="259185" cy="98237"/>
                </a:xfrm>
              </p:grpSpPr>
              <p:sp>
                <p:nvSpPr>
                  <p:cNvPr id="8702" name="Google Shape;8702;p6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4"/>
                <p:cNvGrpSpPr/>
                <p:nvPr/>
              </p:nvGrpSpPr>
              <p:grpSpPr>
                <a:xfrm>
                  <a:off x="2389399" y="3215065"/>
                  <a:ext cx="224343" cy="182045"/>
                  <a:chOff x="2389399" y="3215065"/>
                  <a:chExt cx="224343" cy="182045"/>
                </a:xfrm>
              </p:grpSpPr>
              <p:sp>
                <p:nvSpPr>
                  <p:cNvPr id="8706" name="Google Shape;8706;p6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8" name="Google Shape;8708;p64"/>
              <p:cNvGrpSpPr/>
              <p:nvPr/>
            </p:nvGrpSpPr>
            <p:grpSpPr>
              <a:xfrm>
                <a:off x="2838475" y="3100241"/>
                <a:ext cx="363719" cy="296869"/>
                <a:chOff x="2838475" y="3100241"/>
                <a:chExt cx="363719" cy="296869"/>
              </a:xfrm>
            </p:grpSpPr>
            <p:grpSp>
              <p:nvGrpSpPr>
                <p:cNvPr id="8709" name="Google Shape;8709;p64"/>
                <p:cNvGrpSpPr/>
                <p:nvPr/>
              </p:nvGrpSpPr>
              <p:grpSpPr>
                <a:xfrm>
                  <a:off x="2838475" y="3100241"/>
                  <a:ext cx="259185" cy="98237"/>
                  <a:chOff x="2838475" y="3100241"/>
                  <a:chExt cx="259185" cy="98237"/>
                </a:xfrm>
              </p:grpSpPr>
              <p:sp>
                <p:nvSpPr>
                  <p:cNvPr id="8710" name="Google Shape;8710;p6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64"/>
                <p:cNvGrpSpPr/>
                <p:nvPr/>
              </p:nvGrpSpPr>
              <p:grpSpPr>
                <a:xfrm>
                  <a:off x="2977852" y="3215065"/>
                  <a:ext cx="224343" cy="182045"/>
                  <a:chOff x="2977852" y="3215065"/>
                  <a:chExt cx="224343" cy="182045"/>
                </a:xfrm>
              </p:grpSpPr>
              <p:sp>
                <p:nvSpPr>
                  <p:cNvPr id="8714" name="Google Shape;8714;p6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8719"/>
        <p:cNvGrpSpPr/>
        <p:nvPr/>
      </p:nvGrpSpPr>
      <p:grpSpPr>
        <a:xfrm>
          <a:off x="0" y="0"/>
          <a:ext cx="0" cy="0"/>
          <a:chOff x="0" y="0"/>
          <a:chExt cx="0" cy="0"/>
        </a:xfrm>
      </p:grpSpPr>
      <p:grpSp>
        <p:nvGrpSpPr>
          <p:cNvPr id="8720" name="Google Shape;8720;p65"/>
          <p:cNvGrpSpPr/>
          <p:nvPr/>
        </p:nvGrpSpPr>
        <p:grpSpPr>
          <a:xfrm>
            <a:off x="702088" y="3155922"/>
            <a:ext cx="2390414" cy="1024800"/>
            <a:chOff x="728925" y="3296613"/>
            <a:chExt cx="2390414" cy="1024800"/>
          </a:xfrm>
        </p:grpSpPr>
        <p:grpSp>
          <p:nvGrpSpPr>
            <p:cNvPr id="8721" name="Google Shape;8721;p65"/>
            <p:cNvGrpSpPr/>
            <p:nvPr/>
          </p:nvGrpSpPr>
          <p:grpSpPr>
            <a:xfrm>
              <a:off x="728925" y="3619800"/>
              <a:ext cx="2390414" cy="500893"/>
              <a:chOff x="728925" y="3619800"/>
              <a:chExt cx="2390414" cy="500893"/>
            </a:xfrm>
          </p:grpSpPr>
          <p:sp>
            <p:nvSpPr>
              <p:cNvPr id="8722" name="Google Shape;8722;p6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3" name="Google Shape;8723;p6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24" name="Google Shape;8724;p65"/>
            <p:cNvGrpSpPr/>
            <p:nvPr/>
          </p:nvGrpSpPr>
          <p:grpSpPr>
            <a:xfrm>
              <a:off x="1348050" y="3296613"/>
              <a:ext cx="1706152" cy="1024800"/>
              <a:chOff x="1348050" y="3296613"/>
              <a:chExt cx="1706152" cy="1024800"/>
            </a:xfrm>
          </p:grpSpPr>
          <p:sp>
            <p:nvSpPr>
              <p:cNvPr id="8725" name="Google Shape;8725;p6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6" name="Google Shape;8726;p6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7" name="Google Shape;8727;p6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8" name="Google Shape;8728;p6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9" name="Google Shape;8729;p6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30" name="Google Shape;8730;p65"/>
            <p:cNvGrpSpPr/>
            <p:nvPr/>
          </p:nvGrpSpPr>
          <p:grpSpPr>
            <a:xfrm>
              <a:off x="1455707" y="3654858"/>
              <a:ext cx="1491150" cy="417657"/>
              <a:chOff x="1455707" y="3654858"/>
              <a:chExt cx="1491150" cy="417657"/>
            </a:xfrm>
          </p:grpSpPr>
          <p:sp>
            <p:nvSpPr>
              <p:cNvPr id="8731" name="Google Shape;8731;p6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51" name="Google Shape;8751;p65"/>
          <p:cNvGraphicFramePr/>
          <p:nvPr/>
        </p:nvGraphicFramePr>
        <p:xfrm>
          <a:off x="5937787" y="2153834"/>
          <a:ext cx="3000000" cy="3000000"/>
        </p:xfrm>
        <a:graphic>
          <a:graphicData uri="http://schemas.openxmlformats.org/drawingml/2006/table">
            <a:tbl>
              <a:tblPr>
                <a:noFill/>
                <a:tableStyleId>{2D974A59-0029-4159-9572-56186E13AB56}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752" name="Google Shape;8752;p65"/>
          <p:cNvGrpSpPr/>
          <p:nvPr/>
        </p:nvGrpSpPr>
        <p:grpSpPr>
          <a:xfrm>
            <a:off x="710464" y="981599"/>
            <a:ext cx="2396505" cy="976502"/>
            <a:chOff x="749309" y="1112739"/>
            <a:chExt cx="2371603" cy="976502"/>
          </a:xfrm>
        </p:grpSpPr>
        <p:grpSp>
          <p:nvGrpSpPr>
            <p:cNvPr id="8753" name="Google Shape;8753;p65"/>
            <p:cNvGrpSpPr/>
            <p:nvPr/>
          </p:nvGrpSpPr>
          <p:grpSpPr>
            <a:xfrm>
              <a:off x="1092126" y="1112739"/>
              <a:ext cx="2028786" cy="975464"/>
              <a:chOff x="1092126" y="1112739"/>
              <a:chExt cx="2028786" cy="975464"/>
            </a:xfrm>
          </p:grpSpPr>
          <p:sp>
            <p:nvSpPr>
              <p:cNvPr id="8754" name="Google Shape;8754;p6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65"/>
            <p:cNvGrpSpPr/>
            <p:nvPr/>
          </p:nvGrpSpPr>
          <p:grpSpPr>
            <a:xfrm>
              <a:off x="749309" y="1112739"/>
              <a:ext cx="314700" cy="975464"/>
              <a:chOff x="749309" y="1112739"/>
              <a:chExt cx="314700" cy="975464"/>
            </a:xfrm>
          </p:grpSpPr>
          <p:sp>
            <p:nvSpPr>
              <p:cNvPr id="8779" name="Google Shape;8779;p6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3" name="Google Shape;8783;p6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787" name="Google Shape;8787;p65"/>
          <p:cNvGraphicFramePr/>
          <p:nvPr/>
        </p:nvGraphicFramePr>
        <p:xfrm>
          <a:off x="5937812" y="981584"/>
          <a:ext cx="3000000" cy="3000000"/>
        </p:xfrm>
        <a:graphic>
          <a:graphicData uri="http://schemas.openxmlformats.org/drawingml/2006/table">
            <a:tbl>
              <a:tblPr>
                <a:noFill/>
                <a:tableStyleId>{2D974A59-0029-4159-9572-56186E13AB56}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788" name="Google Shape;8788;p65"/>
          <p:cNvGraphicFramePr/>
          <p:nvPr/>
        </p:nvGraphicFramePr>
        <p:xfrm>
          <a:off x="3358675" y="2153834"/>
          <a:ext cx="3000000" cy="3000000"/>
        </p:xfrm>
        <a:graphic>
          <a:graphicData uri="http://schemas.openxmlformats.org/drawingml/2006/table">
            <a:tbl>
              <a:tblPr>
                <a:noFill/>
                <a:tableStyleId>{2D974A59-0029-4159-9572-56186E13AB56}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89" name="Google Shape;8789;p65"/>
          <p:cNvGrpSpPr/>
          <p:nvPr/>
        </p:nvGrpSpPr>
        <p:grpSpPr>
          <a:xfrm>
            <a:off x="3360661" y="3144795"/>
            <a:ext cx="2363377" cy="1047062"/>
            <a:chOff x="3358399" y="3285485"/>
            <a:chExt cx="2363377" cy="1047062"/>
          </a:xfrm>
        </p:grpSpPr>
        <p:grpSp>
          <p:nvGrpSpPr>
            <p:cNvPr id="8790" name="Google Shape;8790;p65"/>
            <p:cNvGrpSpPr/>
            <p:nvPr/>
          </p:nvGrpSpPr>
          <p:grpSpPr>
            <a:xfrm>
              <a:off x="3358412" y="3285485"/>
              <a:ext cx="2363244" cy="139500"/>
              <a:chOff x="3358412" y="3285485"/>
              <a:chExt cx="2363244" cy="139500"/>
            </a:xfrm>
          </p:grpSpPr>
          <p:sp>
            <p:nvSpPr>
              <p:cNvPr id="8791" name="Google Shape;8791;p6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65"/>
            <p:cNvGrpSpPr/>
            <p:nvPr/>
          </p:nvGrpSpPr>
          <p:grpSpPr>
            <a:xfrm>
              <a:off x="3358412" y="3466996"/>
              <a:ext cx="2363244" cy="139500"/>
              <a:chOff x="3358412" y="3466996"/>
              <a:chExt cx="2363244" cy="139500"/>
            </a:xfrm>
          </p:grpSpPr>
          <p:sp>
            <p:nvSpPr>
              <p:cNvPr id="8797" name="Google Shape;8797;p6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5"/>
            <p:cNvGrpSpPr/>
            <p:nvPr/>
          </p:nvGrpSpPr>
          <p:grpSpPr>
            <a:xfrm>
              <a:off x="3358412" y="3648507"/>
              <a:ext cx="2363244" cy="139500"/>
              <a:chOff x="3358412" y="3648507"/>
              <a:chExt cx="2363244" cy="139500"/>
            </a:xfrm>
          </p:grpSpPr>
          <p:sp>
            <p:nvSpPr>
              <p:cNvPr id="8803" name="Google Shape;8803;p6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65"/>
            <p:cNvGrpSpPr/>
            <p:nvPr/>
          </p:nvGrpSpPr>
          <p:grpSpPr>
            <a:xfrm>
              <a:off x="3358412" y="3830018"/>
              <a:ext cx="2363244" cy="139500"/>
              <a:chOff x="3358412" y="3830018"/>
              <a:chExt cx="2363244" cy="139500"/>
            </a:xfrm>
          </p:grpSpPr>
          <p:sp>
            <p:nvSpPr>
              <p:cNvPr id="8809" name="Google Shape;8809;p6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65"/>
            <p:cNvGrpSpPr/>
            <p:nvPr/>
          </p:nvGrpSpPr>
          <p:grpSpPr>
            <a:xfrm>
              <a:off x="3358399" y="4011514"/>
              <a:ext cx="2363377" cy="139537"/>
              <a:chOff x="3294800" y="4134603"/>
              <a:chExt cx="2638876" cy="152400"/>
            </a:xfrm>
          </p:grpSpPr>
          <p:sp>
            <p:nvSpPr>
              <p:cNvPr id="8815" name="Google Shape;8815;p6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65"/>
            <p:cNvGrpSpPr/>
            <p:nvPr/>
          </p:nvGrpSpPr>
          <p:grpSpPr>
            <a:xfrm>
              <a:off x="3358399" y="4193010"/>
              <a:ext cx="2363377" cy="139537"/>
              <a:chOff x="3294800" y="4134603"/>
              <a:chExt cx="2638876" cy="152400"/>
            </a:xfrm>
          </p:grpSpPr>
          <p:sp>
            <p:nvSpPr>
              <p:cNvPr id="8821" name="Google Shape;8821;p6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26" name="Google Shape;8826;p65"/>
          <p:cNvGraphicFramePr/>
          <p:nvPr/>
        </p:nvGraphicFramePr>
        <p:xfrm>
          <a:off x="711463" y="2153834"/>
          <a:ext cx="3000000" cy="3000000"/>
        </p:xfrm>
        <a:graphic>
          <a:graphicData uri="http://schemas.openxmlformats.org/drawingml/2006/table">
            <a:tbl>
              <a:tblPr>
                <a:noFill/>
                <a:tableStyleId>{2D974A59-0029-4159-9572-56186E13AB56}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827" name="Google Shape;8827;p65"/>
          <p:cNvGrpSpPr/>
          <p:nvPr/>
        </p:nvGrpSpPr>
        <p:grpSpPr>
          <a:xfrm>
            <a:off x="4161132" y="2557649"/>
            <a:ext cx="1302095" cy="60959"/>
            <a:chOff x="3558802" y="4011427"/>
            <a:chExt cx="1866000" cy="111300"/>
          </a:xfrm>
        </p:grpSpPr>
        <p:sp>
          <p:nvSpPr>
            <p:cNvPr id="8828" name="Google Shape;8828;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65"/>
          <p:cNvGrpSpPr/>
          <p:nvPr/>
        </p:nvGrpSpPr>
        <p:grpSpPr>
          <a:xfrm>
            <a:off x="4706620" y="2839808"/>
            <a:ext cx="914340" cy="60959"/>
            <a:chOff x="3558802" y="4011427"/>
            <a:chExt cx="1866000" cy="111300"/>
          </a:xfrm>
        </p:grpSpPr>
        <p:sp>
          <p:nvSpPr>
            <p:cNvPr id="8831" name="Google Shape;8831;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5"/>
          <p:cNvGrpSpPr/>
          <p:nvPr/>
        </p:nvGrpSpPr>
        <p:grpSpPr>
          <a:xfrm>
            <a:off x="5871419" y="3167606"/>
            <a:ext cx="2522867" cy="1001454"/>
            <a:chOff x="1904318" y="789980"/>
            <a:chExt cx="1489472" cy="606868"/>
          </a:xfrm>
        </p:grpSpPr>
        <p:cxnSp>
          <p:nvCxnSpPr>
            <p:cNvPr id="8834" name="Google Shape;8834;p6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35" name="Google Shape;8835;p6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36" name="Google Shape;8836;p6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837" name="Google Shape;8837;p6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838" name="Google Shape;8838;p6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839" name="Google Shape;8839;p6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840" name="Google Shape;8840;p6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841" name="Google Shape;8841;p6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848" name="Google Shape;8848;p6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849" name="Google Shape;8849;p6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850" name="Google Shape;8850;p6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65"/>
          <p:cNvGrpSpPr/>
          <p:nvPr/>
        </p:nvGrpSpPr>
        <p:grpSpPr>
          <a:xfrm>
            <a:off x="3355824" y="951642"/>
            <a:ext cx="2363393" cy="1005865"/>
            <a:chOff x="3292400" y="1193188"/>
            <a:chExt cx="2615240" cy="1131075"/>
          </a:xfrm>
        </p:grpSpPr>
        <p:sp>
          <p:nvSpPr>
            <p:cNvPr id="8852" name="Google Shape;8852;p6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3" name="Google Shape;8853;p6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4" name="Google Shape;8854;p6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855" name="Google Shape;8855;p6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856" name="Google Shape;8856;p6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857" name="Google Shape;8857;p6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858" name="Google Shape;8858;p6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859" name="Google Shape;8859;p6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860" name="Google Shape;8860;p6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861" name="Google Shape;8861;p6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862" name="Google Shape;8862;p6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63" name="Google Shape;8863;p6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864" name="Google Shape;8864;p6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65" name="Google Shape;8865;p6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866" name="Google Shape;8866;p65"/>
            <p:cNvGrpSpPr/>
            <p:nvPr/>
          </p:nvGrpSpPr>
          <p:grpSpPr>
            <a:xfrm>
              <a:off x="3748438" y="1378608"/>
              <a:ext cx="2159202" cy="903971"/>
              <a:chOff x="1683525" y="2179850"/>
              <a:chExt cx="4519050" cy="2134525"/>
            </a:xfrm>
          </p:grpSpPr>
          <p:sp>
            <p:nvSpPr>
              <p:cNvPr id="8867" name="Google Shape;8867;p6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8" name="Google Shape;8868;p6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9" name="Google Shape;8869;p6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0" name="Google Shape;8870;p6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1" name="Google Shape;8871;p6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2" name="Google Shape;8872;p6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3" name="Google Shape;8873;p6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4" name="Google Shape;8874;p6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5" name="Google Shape;8875;p6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6" name="Google Shape;8876;p6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7" name="Google Shape;8877;p6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8" name="Google Shape;8878;p6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8882"/>
        <p:cNvGrpSpPr/>
        <p:nvPr/>
      </p:nvGrpSpPr>
      <p:grpSpPr>
        <a:xfrm>
          <a:off x="0" y="0"/>
          <a:ext cx="0" cy="0"/>
          <a:chOff x="0" y="0"/>
          <a:chExt cx="0" cy="0"/>
        </a:xfrm>
      </p:grpSpPr>
      <p:grpSp>
        <p:nvGrpSpPr>
          <p:cNvPr id="8883" name="Google Shape;8883;p66"/>
          <p:cNvGrpSpPr/>
          <p:nvPr/>
        </p:nvGrpSpPr>
        <p:grpSpPr>
          <a:xfrm>
            <a:off x="4796690" y="970938"/>
            <a:ext cx="745431" cy="718863"/>
            <a:chOff x="4249973" y="1201875"/>
            <a:chExt cx="1958568" cy="1888762"/>
          </a:xfrm>
        </p:grpSpPr>
        <p:sp>
          <p:nvSpPr>
            <p:cNvPr id="8884" name="Google Shape;8884;p6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66"/>
            <p:cNvGrpSpPr/>
            <p:nvPr/>
          </p:nvGrpSpPr>
          <p:grpSpPr>
            <a:xfrm>
              <a:off x="5853086" y="1789142"/>
              <a:ext cx="355454" cy="1048099"/>
              <a:chOff x="5576108" y="2016725"/>
              <a:chExt cx="565200" cy="1666560"/>
            </a:xfrm>
          </p:grpSpPr>
          <p:sp>
            <p:nvSpPr>
              <p:cNvPr id="8886" name="Google Shape;8886;p6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87" name="Google Shape;8887;p6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66"/>
            <p:cNvGrpSpPr/>
            <p:nvPr/>
          </p:nvGrpSpPr>
          <p:grpSpPr>
            <a:xfrm>
              <a:off x="4869455" y="2691676"/>
              <a:ext cx="1013897" cy="398961"/>
              <a:chOff x="4012057" y="3451825"/>
              <a:chExt cx="1612175" cy="634379"/>
            </a:xfrm>
          </p:grpSpPr>
          <p:sp>
            <p:nvSpPr>
              <p:cNvPr id="8889" name="Google Shape;8889;p6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90" name="Google Shape;8890;p6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1" name="Google Shape;8891;p66"/>
            <p:cNvGrpSpPr/>
            <p:nvPr/>
          </p:nvGrpSpPr>
          <p:grpSpPr>
            <a:xfrm>
              <a:off x="4276937" y="2155961"/>
              <a:ext cx="651965" cy="891358"/>
              <a:chOff x="3069908" y="2599997"/>
              <a:chExt cx="1036675" cy="1417328"/>
            </a:xfrm>
          </p:grpSpPr>
          <p:sp>
            <p:nvSpPr>
              <p:cNvPr id="8892" name="Google Shape;8892;p6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93" name="Google Shape;8893;p6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66"/>
            <p:cNvGrpSpPr/>
            <p:nvPr/>
          </p:nvGrpSpPr>
          <p:grpSpPr>
            <a:xfrm>
              <a:off x="5054918" y="1201875"/>
              <a:ext cx="999548" cy="602711"/>
              <a:chOff x="4306958" y="1082925"/>
              <a:chExt cx="1589359" cy="958358"/>
            </a:xfrm>
          </p:grpSpPr>
          <p:sp>
            <p:nvSpPr>
              <p:cNvPr id="8895" name="Google Shape;8895;p6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96" name="Google Shape;8896;p6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6"/>
            <p:cNvGrpSpPr/>
            <p:nvPr/>
          </p:nvGrpSpPr>
          <p:grpSpPr>
            <a:xfrm>
              <a:off x="4249973" y="1303451"/>
              <a:ext cx="799317" cy="841334"/>
              <a:chOff x="3027033" y="1244439"/>
              <a:chExt cx="1270977" cy="1337786"/>
            </a:xfrm>
          </p:grpSpPr>
          <p:sp>
            <p:nvSpPr>
              <p:cNvPr id="8898" name="Google Shape;8898;p6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99" name="Google Shape;8899;p6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0" name="Google Shape;8900;p66"/>
          <p:cNvGrpSpPr/>
          <p:nvPr/>
        </p:nvGrpSpPr>
        <p:grpSpPr>
          <a:xfrm>
            <a:off x="713063" y="1849388"/>
            <a:ext cx="761767" cy="729896"/>
            <a:chOff x="2657744" y="2337745"/>
            <a:chExt cx="832987" cy="798137"/>
          </a:xfrm>
        </p:grpSpPr>
        <p:sp>
          <p:nvSpPr>
            <p:cNvPr id="8901" name="Google Shape;8901;p6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6"/>
          <p:cNvGrpSpPr/>
          <p:nvPr/>
        </p:nvGrpSpPr>
        <p:grpSpPr>
          <a:xfrm>
            <a:off x="3224027" y="1852594"/>
            <a:ext cx="685569" cy="723586"/>
            <a:chOff x="3398134" y="2057755"/>
            <a:chExt cx="704087" cy="743130"/>
          </a:xfrm>
        </p:grpSpPr>
        <p:grpSp>
          <p:nvGrpSpPr>
            <p:cNvPr id="8908" name="Google Shape;8908;p66"/>
            <p:cNvGrpSpPr/>
            <p:nvPr/>
          </p:nvGrpSpPr>
          <p:grpSpPr>
            <a:xfrm>
              <a:off x="3398134" y="2290183"/>
              <a:ext cx="315300" cy="219900"/>
              <a:chOff x="3398134" y="2290183"/>
              <a:chExt cx="315300" cy="219900"/>
            </a:xfrm>
          </p:grpSpPr>
          <p:sp>
            <p:nvSpPr>
              <p:cNvPr id="8909" name="Google Shape;8909;p6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10" name="Google Shape;8910;p66"/>
              <p:cNvCxnSpPr>
                <a:stCxn id="890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911" name="Google Shape;8911;p66"/>
            <p:cNvGrpSpPr/>
            <p:nvPr/>
          </p:nvGrpSpPr>
          <p:grpSpPr>
            <a:xfrm>
              <a:off x="3547823" y="2467358"/>
              <a:ext cx="219900" cy="333527"/>
              <a:chOff x="3547823" y="2467358"/>
              <a:chExt cx="219900" cy="333527"/>
            </a:xfrm>
          </p:grpSpPr>
          <p:sp>
            <p:nvSpPr>
              <p:cNvPr id="8912" name="Google Shape;8912;p6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13" name="Google Shape;8913;p6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914" name="Google Shape;8914;p66"/>
            <p:cNvGrpSpPr/>
            <p:nvPr/>
          </p:nvGrpSpPr>
          <p:grpSpPr>
            <a:xfrm>
              <a:off x="3734138" y="2467358"/>
              <a:ext cx="219900" cy="333527"/>
              <a:chOff x="3734138" y="2467358"/>
              <a:chExt cx="219900" cy="333527"/>
            </a:xfrm>
          </p:grpSpPr>
          <p:sp>
            <p:nvSpPr>
              <p:cNvPr id="8915" name="Google Shape;8915;p6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16" name="Google Shape;8916;p6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917" name="Google Shape;8917;p66"/>
            <p:cNvGrpSpPr/>
            <p:nvPr/>
          </p:nvGrpSpPr>
          <p:grpSpPr>
            <a:xfrm>
              <a:off x="3787560" y="2288011"/>
              <a:ext cx="314661" cy="219900"/>
              <a:chOff x="3787560" y="2288011"/>
              <a:chExt cx="314661" cy="219900"/>
            </a:xfrm>
          </p:grpSpPr>
          <p:sp>
            <p:nvSpPr>
              <p:cNvPr id="8918" name="Google Shape;8918;p6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19" name="Google Shape;8919;p6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920" name="Google Shape;8920;p66"/>
            <p:cNvGrpSpPr/>
            <p:nvPr/>
          </p:nvGrpSpPr>
          <p:grpSpPr>
            <a:xfrm>
              <a:off x="3637290" y="2057755"/>
              <a:ext cx="219900" cy="335499"/>
              <a:chOff x="3637290" y="2057755"/>
              <a:chExt cx="219900" cy="335499"/>
            </a:xfrm>
          </p:grpSpPr>
          <p:sp>
            <p:nvSpPr>
              <p:cNvPr id="8921" name="Google Shape;8921;p6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922" name="Google Shape;8922;p6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923" name="Google Shape;8923;p66"/>
          <p:cNvGrpSpPr/>
          <p:nvPr/>
        </p:nvGrpSpPr>
        <p:grpSpPr>
          <a:xfrm>
            <a:off x="4899249" y="1859290"/>
            <a:ext cx="710153" cy="710153"/>
            <a:chOff x="5007123" y="2079403"/>
            <a:chExt cx="687600" cy="687600"/>
          </a:xfrm>
        </p:grpSpPr>
        <p:sp>
          <p:nvSpPr>
            <p:cNvPr id="8924" name="Google Shape;8924;p6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6"/>
          <p:cNvGrpSpPr/>
          <p:nvPr/>
        </p:nvGrpSpPr>
        <p:grpSpPr>
          <a:xfrm>
            <a:off x="5708687" y="1853796"/>
            <a:ext cx="720998" cy="721183"/>
            <a:chOff x="5797446" y="2063053"/>
            <a:chExt cx="698100" cy="698280"/>
          </a:xfrm>
        </p:grpSpPr>
        <p:sp>
          <p:nvSpPr>
            <p:cNvPr id="8929" name="Google Shape;8929;p6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6"/>
          <p:cNvGrpSpPr/>
          <p:nvPr/>
        </p:nvGrpSpPr>
        <p:grpSpPr>
          <a:xfrm>
            <a:off x="8153834" y="3499401"/>
            <a:ext cx="280585" cy="673164"/>
            <a:chOff x="8075075" y="3754290"/>
            <a:chExt cx="255612" cy="613194"/>
          </a:xfrm>
        </p:grpSpPr>
        <p:grpSp>
          <p:nvGrpSpPr>
            <p:cNvPr id="8934" name="Google Shape;8934;p66"/>
            <p:cNvGrpSpPr/>
            <p:nvPr/>
          </p:nvGrpSpPr>
          <p:grpSpPr>
            <a:xfrm>
              <a:off x="8075075" y="3754290"/>
              <a:ext cx="255612" cy="613194"/>
              <a:chOff x="8075075" y="3754290"/>
              <a:chExt cx="255612" cy="613194"/>
            </a:xfrm>
          </p:grpSpPr>
          <p:sp>
            <p:nvSpPr>
              <p:cNvPr id="8935" name="Google Shape;8935;p6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7" name="Google Shape;8937;p6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66"/>
          <p:cNvGrpSpPr/>
          <p:nvPr/>
        </p:nvGrpSpPr>
        <p:grpSpPr>
          <a:xfrm>
            <a:off x="5270892" y="3488198"/>
            <a:ext cx="470352" cy="683745"/>
            <a:chOff x="1697726" y="3244179"/>
            <a:chExt cx="788124" cy="1146069"/>
          </a:xfrm>
        </p:grpSpPr>
        <p:sp>
          <p:nvSpPr>
            <p:cNvPr id="8939" name="Google Shape;8939;p6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66"/>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66"/>
          <p:cNvGrpSpPr/>
          <p:nvPr/>
        </p:nvGrpSpPr>
        <p:grpSpPr>
          <a:xfrm>
            <a:off x="5892043" y="3499400"/>
            <a:ext cx="293891" cy="293845"/>
            <a:chOff x="6134814" y="3754290"/>
            <a:chExt cx="293891" cy="293845"/>
          </a:xfrm>
        </p:grpSpPr>
        <p:sp>
          <p:nvSpPr>
            <p:cNvPr id="8943" name="Google Shape;8943;p6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66"/>
          <p:cNvGrpSpPr/>
          <p:nvPr/>
        </p:nvGrpSpPr>
        <p:grpSpPr>
          <a:xfrm>
            <a:off x="5892043" y="3878071"/>
            <a:ext cx="293891" cy="293891"/>
            <a:chOff x="6134814" y="4086186"/>
            <a:chExt cx="293891" cy="293891"/>
          </a:xfrm>
        </p:grpSpPr>
        <p:sp>
          <p:nvSpPr>
            <p:cNvPr id="8946" name="Google Shape;8946;p6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8" name="Google Shape;8948;p66"/>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6"/>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0" name="Google Shape;8950;p66"/>
          <p:cNvGrpSpPr/>
          <p:nvPr/>
        </p:nvGrpSpPr>
        <p:grpSpPr>
          <a:xfrm>
            <a:off x="7817018" y="2706764"/>
            <a:ext cx="622883" cy="621944"/>
            <a:chOff x="1187048" y="238125"/>
            <a:chExt cx="5256397" cy="5248476"/>
          </a:xfrm>
        </p:grpSpPr>
        <p:sp>
          <p:nvSpPr>
            <p:cNvPr id="8951" name="Google Shape;8951;p6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6"/>
          <p:cNvGrpSpPr/>
          <p:nvPr/>
        </p:nvGrpSpPr>
        <p:grpSpPr>
          <a:xfrm>
            <a:off x="2274123" y="2716372"/>
            <a:ext cx="1310987" cy="612407"/>
            <a:chOff x="238125" y="1188750"/>
            <a:chExt cx="7140450" cy="3335550"/>
          </a:xfrm>
        </p:grpSpPr>
        <p:sp>
          <p:nvSpPr>
            <p:cNvPr id="8956" name="Google Shape;8956;p6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6"/>
          <p:cNvGrpSpPr/>
          <p:nvPr/>
        </p:nvGrpSpPr>
        <p:grpSpPr>
          <a:xfrm>
            <a:off x="6599995" y="2706927"/>
            <a:ext cx="1110299" cy="621702"/>
            <a:chOff x="238125" y="1335475"/>
            <a:chExt cx="5418735" cy="3034175"/>
          </a:xfrm>
        </p:grpSpPr>
        <p:sp>
          <p:nvSpPr>
            <p:cNvPr id="8962" name="Google Shape;8962;p6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66"/>
          <p:cNvGrpSpPr/>
          <p:nvPr/>
        </p:nvGrpSpPr>
        <p:grpSpPr>
          <a:xfrm>
            <a:off x="5417655" y="2703824"/>
            <a:ext cx="1074451" cy="627181"/>
            <a:chOff x="5359127" y="2910889"/>
            <a:chExt cx="1097723" cy="640831"/>
          </a:xfrm>
        </p:grpSpPr>
        <p:grpSp>
          <p:nvGrpSpPr>
            <p:cNvPr id="8966" name="Google Shape;8966;p66"/>
            <p:cNvGrpSpPr/>
            <p:nvPr/>
          </p:nvGrpSpPr>
          <p:grpSpPr>
            <a:xfrm>
              <a:off x="5929791" y="3263088"/>
              <a:ext cx="527060" cy="287097"/>
              <a:chOff x="5929791" y="3263088"/>
              <a:chExt cx="527060" cy="287097"/>
            </a:xfrm>
          </p:grpSpPr>
          <p:sp>
            <p:nvSpPr>
              <p:cNvPr id="8967" name="Google Shape;8967;p6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68" name="Google Shape;8968;p6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69" name="Google Shape;8969;p66"/>
            <p:cNvGrpSpPr/>
            <p:nvPr/>
          </p:nvGrpSpPr>
          <p:grpSpPr>
            <a:xfrm>
              <a:off x="5359127" y="3263089"/>
              <a:ext cx="526428" cy="288631"/>
              <a:chOff x="5359127" y="3263089"/>
              <a:chExt cx="526428" cy="288631"/>
            </a:xfrm>
          </p:grpSpPr>
          <p:sp>
            <p:nvSpPr>
              <p:cNvPr id="8970" name="Google Shape;8970;p6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71" name="Google Shape;8971;p6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72" name="Google Shape;8972;p66"/>
            <p:cNvGrpSpPr/>
            <p:nvPr/>
          </p:nvGrpSpPr>
          <p:grpSpPr>
            <a:xfrm>
              <a:off x="5551525" y="2910889"/>
              <a:ext cx="520901" cy="610283"/>
              <a:chOff x="5551525" y="2910889"/>
              <a:chExt cx="520901" cy="610283"/>
            </a:xfrm>
          </p:grpSpPr>
          <p:sp>
            <p:nvSpPr>
              <p:cNvPr id="8973" name="Google Shape;8973;p6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74" name="Google Shape;8974;p6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75" name="Google Shape;8975;p66"/>
            <p:cNvGrpSpPr/>
            <p:nvPr/>
          </p:nvGrpSpPr>
          <p:grpSpPr>
            <a:xfrm>
              <a:off x="5743962" y="2919100"/>
              <a:ext cx="623674" cy="284502"/>
              <a:chOff x="5743962" y="2919100"/>
              <a:chExt cx="623674" cy="284502"/>
            </a:xfrm>
          </p:grpSpPr>
          <p:sp>
            <p:nvSpPr>
              <p:cNvPr id="8976" name="Google Shape;8976;p6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77" name="Google Shape;8977;p6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978" name="Google Shape;8978;p66"/>
          <p:cNvGrpSpPr/>
          <p:nvPr/>
        </p:nvGrpSpPr>
        <p:grpSpPr>
          <a:xfrm>
            <a:off x="7568868" y="1854536"/>
            <a:ext cx="874976" cy="719600"/>
            <a:chOff x="7608988" y="2093194"/>
            <a:chExt cx="817276" cy="672147"/>
          </a:xfrm>
        </p:grpSpPr>
        <p:cxnSp>
          <p:nvCxnSpPr>
            <p:cNvPr id="8979" name="Google Shape;8979;p6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80" name="Google Shape;8980;p6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81" name="Google Shape;8981;p6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82" name="Google Shape;8982;p6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83" name="Google Shape;8983;p6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984" name="Google Shape;8984;p6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985" name="Google Shape;8985;p66"/>
            <p:cNvGrpSpPr/>
            <p:nvPr/>
          </p:nvGrpSpPr>
          <p:grpSpPr>
            <a:xfrm>
              <a:off x="7721175" y="2093194"/>
              <a:ext cx="599587" cy="623846"/>
              <a:chOff x="7721175" y="2093194"/>
              <a:chExt cx="599587" cy="623846"/>
            </a:xfrm>
          </p:grpSpPr>
          <p:grpSp>
            <p:nvGrpSpPr>
              <p:cNvPr id="8986" name="Google Shape;8986;p66"/>
              <p:cNvGrpSpPr/>
              <p:nvPr/>
            </p:nvGrpSpPr>
            <p:grpSpPr>
              <a:xfrm>
                <a:off x="7721175" y="2093194"/>
                <a:ext cx="291605" cy="623846"/>
                <a:chOff x="9405575" y="2061418"/>
                <a:chExt cx="291605" cy="623846"/>
              </a:xfrm>
            </p:grpSpPr>
            <p:sp>
              <p:nvSpPr>
                <p:cNvPr id="8987" name="Google Shape;8987;p6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6"/>
              <p:cNvGrpSpPr/>
              <p:nvPr/>
            </p:nvGrpSpPr>
            <p:grpSpPr>
              <a:xfrm flipH="1">
                <a:off x="8029157" y="2093194"/>
                <a:ext cx="291605" cy="623846"/>
                <a:chOff x="9405575" y="2061418"/>
                <a:chExt cx="291605" cy="623846"/>
              </a:xfrm>
            </p:grpSpPr>
            <p:sp>
              <p:nvSpPr>
                <p:cNvPr id="8995" name="Google Shape;8995;p6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02" name="Google Shape;9002;p66"/>
          <p:cNvGrpSpPr/>
          <p:nvPr/>
        </p:nvGrpSpPr>
        <p:grpSpPr>
          <a:xfrm>
            <a:off x="4013304" y="970938"/>
            <a:ext cx="712557" cy="785901"/>
            <a:chOff x="4206459" y="1191441"/>
            <a:chExt cx="712557" cy="785901"/>
          </a:xfrm>
        </p:grpSpPr>
        <p:sp>
          <p:nvSpPr>
            <p:cNvPr id="9003" name="Google Shape;9003;p6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7" name="Google Shape;9007;p66"/>
            <p:cNvGrpSpPr/>
            <p:nvPr/>
          </p:nvGrpSpPr>
          <p:grpSpPr>
            <a:xfrm>
              <a:off x="4644280" y="1290523"/>
              <a:ext cx="143716" cy="29463"/>
              <a:chOff x="4644280" y="1290523"/>
              <a:chExt cx="143716" cy="29463"/>
            </a:xfrm>
          </p:grpSpPr>
          <p:sp>
            <p:nvSpPr>
              <p:cNvPr id="9008" name="Google Shape;9008;p6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66"/>
            <p:cNvGrpSpPr/>
            <p:nvPr/>
          </p:nvGrpSpPr>
          <p:grpSpPr>
            <a:xfrm>
              <a:off x="4356567" y="1191441"/>
              <a:ext cx="143690" cy="29488"/>
              <a:chOff x="4356567" y="1191441"/>
              <a:chExt cx="143690" cy="29488"/>
            </a:xfrm>
          </p:grpSpPr>
          <p:sp>
            <p:nvSpPr>
              <p:cNvPr id="9013" name="Google Shape;9013;p6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66"/>
            <p:cNvGrpSpPr/>
            <p:nvPr/>
          </p:nvGrpSpPr>
          <p:grpSpPr>
            <a:xfrm>
              <a:off x="4339009" y="1863727"/>
              <a:ext cx="143703" cy="29476"/>
              <a:chOff x="4339009" y="1863727"/>
              <a:chExt cx="143703" cy="29476"/>
            </a:xfrm>
          </p:grpSpPr>
          <p:sp>
            <p:nvSpPr>
              <p:cNvPr id="9018" name="Google Shape;9018;p6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66"/>
            <p:cNvGrpSpPr/>
            <p:nvPr/>
          </p:nvGrpSpPr>
          <p:grpSpPr>
            <a:xfrm>
              <a:off x="4206459" y="1607315"/>
              <a:ext cx="29539" cy="142899"/>
              <a:chOff x="4206459" y="1607315"/>
              <a:chExt cx="29539" cy="142899"/>
            </a:xfrm>
          </p:grpSpPr>
          <p:sp>
            <p:nvSpPr>
              <p:cNvPr id="9023" name="Google Shape;9023;p6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7" name="Google Shape;9027;p6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1" name="Google Shape;9031;p66"/>
            <p:cNvGrpSpPr/>
            <p:nvPr/>
          </p:nvGrpSpPr>
          <p:grpSpPr>
            <a:xfrm>
              <a:off x="4889463" y="1423737"/>
              <a:ext cx="29552" cy="142899"/>
              <a:chOff x="4889463" y="1423737"/>
              <a:chExt cx="29552" cy="142899"/>
            </a:xfrm>
          </p:grpSpPr>
          <p:sp>
            <p:nvSpPr>
              <p:cNvPr id="9032" name="Google Shape;9032;p6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66"/>
            <p:cNvGrpSpPr/>
            <p:nvPr/>
          </p:nvGrpSpPr>
          <p:grpSpPr>
            <a:xfrm>
              <a:off x="4771663" y="1876896"/>
              <a:ext cx="108651" cy="100447"/>
              <a:chOff x="4771663" y="1876896"/>
              <a:chExt cx="108651" cy="100447"/>
            </a:xfrm>
          </p:grpSpPr>
          <p:sp>
            <p:nvSpPr>
              <p:cNvPr id="9037" name="Google Shape;9037;p6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1" name="Google Shape;9041;p66"/>
          <p:cNvGrpSpPr/>
          <p:nvPr/>
        </p:nvGrpSpPr>
        <p:grpSpPr>
          <a:xfrm>
            <a:off x="4008780" y="1854161"/>
            <a:ext cx="791287" cy="720350"/>
            <a:chOff x="267375" y="1071875"/>
            <a:chExt cx="470500" cy="428550"/>
          </a:xfrm>
        </p:grpSpPr>
        <p:sp>
          <p:nvSpPr>
            <p:cNvPr id="9042" name="Google Shape;9042;p6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66"/>
          <p:cNvGrpSpPr/>
          <p:nvPr/>
        </p:nvGrpSpPr>
        <p:grpSpPr>
          <a:xfrm>
            <a:off x="709275" y="3498791"/>
            <a:ext cx="1408444" cy="673166"/>
            <a:chOff x="712664" y="3693287"/>
            <a:chExt cx="1460738" cy="698160"/>
          </a:xfrm>
        </p:grpSpPr>
        <p:grpSp>
          <p:nvGrpSpPr>
            <p:cNvPr id="9051" name="Google Shape;9051;p66"/>
            <p:cNvGrpSpPr/>
            <p:nvPr/>
          </p:nvGrpSpPr>
          <p:grpSpPr>
            <a:xfrm>
              <a:off x="1380079" y="4133090"/>
              <a:ext cx="234048" cy="258099"/>
              <a:chOff x="1380079" y="4133090"/>
              <a:chExt cx="234048" cy="258099"/>
            </a:xfrm>
          </p:grpSpPr>
          <p:sp>
            <p:nvSpPr>
              <p:cNvPr id="9052" name="Google Shape;9052;p6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66"/>
            <p:cNvGrpSpPr/>
            <p:nvPr/>
          </p:nvGrpSpPr>
          <p:grpSpPr>
            <a:xfrm>
              <a:off x="884610" y="3864082"/>
              <a:ext cx="1118566" cy="527275"/>
              <a:chOff x="890961" y="3865463"/>
              <a:chExt cx="1115221" cy="525698"/>
            </a:xfrm>
          </p:grpSpPr>
          <p:sp>
            <p:nvSpPr>
              <p:cNvPr id="9056" name="Google Shape;9056;p6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66"/>
            <p:cNvGrpSpPr/>
            <p:nvPr/>
          </p:nvGrpSpPr>
          <p:grpSpPr>
            <a:xfrm>
              <a:off x="712664" y="3693287"/>
              <a:ext cx="1460738" cy="698160"/>
              <a:chOff x="712664" y="3693025"/>
              <a:chExt cx="1460738" cy="698160"/>
            </a:xfrm>
          </p:grpSpPr>
          <p:sp>
            <p:nvSpPr>
              <p:cNvPr id="9060" name="Google Shape;9060;p6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6" name="Google Shape;9066;p66"/>
          <p:cNvGrpSpPr/>
          <p:nvPr/>
        </p:nvGrpSpPr>
        <p:grpSpPr>
          <a:xfrm>
            <a:off x="3146990" y="970938"/>
            <a:ext cx="795485" cy="738831"/>
            <a:chOff x="3348603" y="1236445"/>
            <a:chExt cx="749256" cy="695894"/>
          </a:xfrm>
        </p:grpSpPr>
        <p:grpSp>
          <p:nvGrpSpPr>
            <p:cNvPr id="9067" name="Google Shape;9067;p66"/>
            <p:cNvGrpSpPr/>
            <p:nvPr/>
          </p:nvGrpSpPr>
          <p:grpSpPr>
            <a:xfrm>
              <a:off x="3583779" y="1236445"/>
              <a:ext cx="293795" cy="285811"/>
              <a:chOff x="3750225" y="1774000"/>
              <a:chExt cx="149575" cy="145525"/>
            </a:xfrm>
          </p:grpSpPr>
          <p:sp>
            <p:nvSpPr>
              <p:cNvPr id="9068" name="Google Shape;9068;p6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6"/>
            <p:cNvGrpSpPr/>
            <p:nvPr/>
          </p:nvGrpSpPr>
          <p:grpSpPr>
            <a:xfrm>
              <a:off x="3775534" y="1462599"/>
              <a:ext cx="322325" cy="285958"/>
              <a:chOff x="3847850" y="1889150"/>
              <a:chExt cx="164100" cy="145600"/>
            </a:xfrm>
          </p:grpSpPr>
          <p:sp>
            <p:nvSpPr>
              <p:cNvPr id="9071" name="Google Shape;9071;p6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66"/>
            <p:cNvGrpSpPr/>
            <p:nvPr/>
          </p:nvGrpSpPr>
          <p:grpSpPr>
            <a:xfrm>
              <a:off x="3545329" y="1646528"/>
              <a:ext cx="293746" cy="285811"/>
              <a:chOff x="3730650" y="1982800"/>
              <a:chExt cx="149550" cy="145525"/>
            </a:xfrm>
          </p:grpSpPr>
          <p:sp>
            <p:nvSpPr>
              <p:cNvPr id="9074" name="Google Shape;9074;p6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66"/>
            <p:cNvGrpSpPr/>
            <p:nvPr/>
          </p:nvGrpSpPr>
          <p:grpSpPr>
            <a:xfrm>
              <a:off x="3348603" y="1415046"/>
              <a:ext cx="294384" cy="284387"/>
              <a:chOff x="3630494" y="1864938"/>
              <a:chExt cx="149875" cy="144800"/>
            </a:xfrm>
          </p:grpSpPr>
          <p:sp>
            <p:nvSpPr>
              <p:cNvPr id="9077" name="Google Shape;9077;p6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9" name="Google Shape;9079;p66"/>
          <p:cNvGrpSpPr/>
          <p:nvPr/>
        </p:nvGrpSpPr>
        <p:grpSpPr>
          <a:xfrm>
            <a:off x="2268517" y="3493834"/>
            <a:ext cx="1324924" cy="678083"/>
            <a:chOff x="2413923" y="3711366"/>
            <a:chExt cx="1374117" cy="703260"/>
          </a:xfrm>
        </p:grpSpPr>
        <p:grpSp>
          <p:nvGrpSpPr>
            <p:cNvPr id="9080" name="Google Shape;9080;p66"/>
            <p:cNvGrpSpPr/>
            <p:nvPr/>
          </p:nvGrpSpPr>
          <p:grpSpPr>
            <a:xfrm>
              <a:off x="2413923" y="3711366"/>
              <a:ext cx="1374117" cy="703260"/>
              <a:chOff x="2413923" y="3711366"/>
              <a:chExt cx="1374117" cy="703260"/>
            </a:xfrm>
          </p:grpSpPr>
          <p:sp>
            <p:nvSpPr>
              <p:cNvPr id="9081" name="Google Shape;9081;p6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2" name="Google Shape;9082;p66"/>
              <p:cNvGrpSpPr/>
              <p:nvPr/>
            </p:nvGrpSpPr>
            <p:grpSpPr>
              <a:xfrm>
                <a:off x="2600284" y="3808654"/>
                <a:ext cx="234506" cy="138009"/>
                <a:chOff x="2600284" y="3808654"/>
                <a:chExt cx="234506" cy="138009"/>
              </a:xfrm>
            </p:grpSpPr>
            <p:sp>
              <p:nvSpPr>
                <p:cNvPr id="9083" name="Google Shape;9083;p6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4" name="Google Shape;9084;p6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85" name="Google Shape;9085;p66"/>
              <p:cNvGrpSpPr/>
              <p:nvPr/>
            </p:nvGrpSpPr>
            <p:grpSpPr>
              <a:xfrm>
                <a:off x="3359659" y="3805664"/>
                <a:ext cx="232294" cy="141000"/>
                <a:chOff x="3359659" y="3805664"/>
                <a:chExt cx="232294" cy="141000"/>
              </a:xfrm>
            </p:grpSpPr>
            <p:sp>
              <p:nvSpPr>
                <p:cNvPr id="9086" name="Google Shape;9086;p6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7" name="Google Shape;9087;p6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88" name="Google Shape;9088;p66"/>
              <p:cNvGrpSpPr/>
              <p:nvPr/>
            </p:nvGrpSpPr>
            <p:grpSpPr>
              <a:xfrm>
                <a:off x="3067316" y="3711366"/>
                <a:ext cx="66900" cy="166809"/>
                <a:chOff x="3067316" y="3711366"/>
                <a:chExt cx="66900" cy="166809"/>
              </a:xfrm>
            </p:grpSpPr>
            <p:sp>
              <p:nvSpPr>
                <p:cNvPr id="9089" name="Google Shape;9089;p6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0" name="Google Shape;9090;p6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91" name="Google Shape;9091;p66"/>
              <p:cNvGrpSpPr/>
              <p:nvPr/>
            </p:nvGrpSpPr>
            <p:grpSpPr>
              <a:xfrm>
                <a:off x="2413923" y="4058666"/>
                <a:ext cx="224119" cy="66900"/>
                <a:chOff x="2413923" y="4058666"/>
                <a:chExt cx="224119" cy="66900"/>
              </a:xfrm>
            </p:grpSpPr>
            <p:sp>
              <p:nvSpPr>
                <p:cNvPr id="9092" name="Google Shape;9092;p6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3" name="Google Shape;9093;p6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94" name="Google Shape;9094;p66"/>
              <p:cNvGrpSpPr/>
              <p:nvPr/>
            </p:nvGrpSpPr>
            <p:grpSpPr>
              <a:xfrm>
                <a:off x="3564643" y="4058666"/>
                <a:ext cx="223397" cy="66900"/>
                <a:chOff x="3564643" y="4058666"/>
                <a:chExt cx="223397" cy="66900"/>
              </a:xfrm>
            </p:grpSpPr>
            <p:sp>
              <p:nvSpPr>
                <p:cNvPr id="9095" name="Google Shape;9095;p6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6" name="Google Shape;9096;p6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97" name="Google Shape;9097;p66"/>
            <p:cNvGrpSpPr/>
            <p:nvPr/>
          </p:nvGrpSpPr>
          <p:grpSpPr>
            <a:xfrm>
              <a:off x="2633353" y="3965763"/>
              <a:ext cx="933975" cy="445687"/>
              <a:chOff x="2633353" y="3965763"/>
              <a:chExt cx="933975" cy="445687"/>
            </a:xfrm>
          </p:grpSpPr>
          <p:sp>
            <p:nvSpPr>
              <p:cNvPr id="9098" name="Google Shape;9098;p6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0" name="Google Shape;9100;p66"/>
          <p:cNvGrpSpPr/>
          <p:nvPr/>
        </p:nvGrpSpPr>
        <p:grpSpPr>
          <a:xfrm>
            <a:off x="6392789" y="1044382"/>
            <a:ext cx="1131087" cy="587383"/>
            <a:chOff x="238125" y="999450"/>
            <a:chExt cx="7140700" cy="3708225"/>
          </a:xfrm>
        </p:grpSpPr>
        <p:sp>
          <p:nvSpPr>
            <p:cNvPr id="9101" name="Google Shape;9101;p6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6"/>
          <p:cNvGrpSpPr/>
          <p:nvPr/>
        </p:nvGrpSpPr>
        <p:grpSpPr>
          <a:xfrm>
            <a:off x="3744240" y="3493876"/>
            <a:ext cx="1375854" cy="678131"/>
            <a:chOff x="3913765" y="3641905"/>
            <a:chExt cx="1522805" cy="750560"/>
          </a:xfrm>
        </p:grpSpPr>
        <p:grpSp>
          <p:nvGrpSpPr>
            <p:cNvPr id="9111" name="Google Shape;9111;p66"/>
            <p:cNvGrpSpPr/>
            <p:nvPr/>
          </p:nvGrpSpPr>
          <p:grpSpPr>
            <a:xfrm>
              <a:off x="3913765" y="3997002"/>
              <a:ext cx="1522805" cy="395463"/>
              <a:chOff x="3913765" y="3997002"/>
              <a:chExt cx="1522805" cy="395463"/>
            </a:xfrm>
          </p:grpSpPr>
          <p:grpSp>
            <p:nvGrpSpPr>
              <p:cNvPr id="9112" name="Google Shape;9112;p66"/>
              <p:cNvGrpSpPr/>
              <p:nvPr/>
            </p:nvGrpSpPr>
            <p:grpSpPr>
              <a:xfrm>
                <a:off x="3913765" y="4138659"/>
                <a:ext cx="507602" cy="253806"/>
                <a:chOff x="3913765" y="4138659"/>
                <a:chExt cx="507602" cy="253806"/>
              </a:xfrm>
            </p:grpSpPr>
            <p:sp>
              <p:nvSpPr>
                <p:cNvPr id="9113" name="Google Shape;9113;p6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115" name="Google Shape;9115;p66"/>
              <p:cNvGrpSpPr/>
              <p:nvPr/>
            </p:nvGrpSpPr>
            <p:grpSpPr>
              <a:xfrm>
                <a:off x="4421361" y="3997002"/>
                <a:ext cx="507618" cy="395463"/>
                <a:chOff x="4421361" y="3997002"/>
                <a:chExt cx="507618" cy="395463"/>
              </a:xfrm>
            </p:grpSpPr>
            <p:sp>
              <p:nvSpPr>
                <p:cNvPr id="9116" name="Google Shape;9116;p6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66"/>
              <p:cNvGrpSpPr/>
              <p:nvPr/>
            </p:nvGrpSpPr>
            <p:grpSpPr>
              <a:xfrm>
                <a:off x="4928973" y="4189418"/>
                <a:ext cx="507596" cy="203047"/>
                <a:chOff x="4928973" y="4189418"/>
                <a:chExt cx="507596" cy="203047"/>
              </a:xfrm>
            </p:grpSpPr>
            <p:sp>
              <p:nvSpPr>
                <p:cNvPr id="9119" name="Google Shape;9119;p6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1" name="Google Shape;9121;p66"/>
            <p:cNvGrpSpPr/>
            <p:nvPr/>
          </p:nvGrpSpPr>
          <p:grpSpPr>
            <a:xfrm>
              <a:off x="4482186" y="3641905"/>
              <a:ext cx="397605" cy="349784"/>
              <a:chOff x="2906375" y="1159725"/>
              <a:chExt cx="1860575" cy="1636800"/>
            </a:xfrm>
          </p:grpSpPr>
          <p:sp>
            <p:nvSpPr>
              <p:cNvPr id="9122" name="Google Shape;9122;p6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6" name="Google Shape;9126;p66"/>
          <p:cNvGrpSpPr/>
          <p:nvPr/>
        </p:nvGrpSpPr>
        <p:grpSpPr>
          <a:xfrm>
            <a:off x="6528949" y="1853803"/>
            <a:ext cx="940737" cy="721067"/>
            <a:chOff x="6599718" y="2068734"/>
            <a:chExt cx="940737" cy="721067"/>
          </a:xfrm>
        </p:grpSpPr>
        <p:sp>
          <p:nvSpPr>
            <p:cNvPr id="9127" name="Google Shape;9127;p6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3" name="Google Shape;9133;p66"/>
            <p:cNvGrpSpPr/>
            <p:nvPr/>
          </p:nvGrpSpPr>
          <p:grpSpPr>
            <a:xfrm>
              <a:off x="6836957" y="2068734"/>
              <a:ext cx="461892" cy="721067"/>
              <a:chOff x="6836957" y="2068734"/>
              <a:chExt cx="461892" cy="721067"/>
            </a:xfrm>
          </p:grpSpPr>
          <p:sp>
            <p:nvSpPr>
              <p:cNvPr id="9134" name="Google Shape;9134;p6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0" name="Google Shape;9140;p66"/>
              <p:cNvGrpSpPr/>
              <p:nvPr/>
            </p:nvGrpSpPr>
            <p:grpSpPr>
              <a:xfrm>
                <a:off x="6836957" y="2068734"/>
                <a:ext cx="461892" cy="721067"/>
                <a:chOff x="6836957" y="2068734"/>
                <a:chExt cx="461892" cy="721067"/>
              </a:xfrm>
            </p:grpSpPr>
            <p:sp>
              <p:nvSpPr>
                <p:cNvPr id="9141" name="Google Shape;9141;p6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48" name="Google Shape;9148;p66"/>
          <p:cNvGrpSpPr/>
          <p:nvPr/>
        </p:nvGrpSpPr>
        <p:grpSpPr>
          <a:xfrm>
            <a:off x="2412267" y="1858149"/>
            <a:ext cx="712577" cy="712374"/>
            <a:chOff x="2559249" y="2069323"/>
            <a:chExt cx="685566" cy="685634"/>
          </a:xfrm>
        </p:grpSpPr>
        <p:sp>
          <p:nvSpPr>
            <p:cNvPr id="9149" name="Google Shape;9149;p6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6"/>
          <p:cNvGrpSpPr/>
          <p:nvPr/>
        </p:nvGrpSpPr>
        <p:grpSpPr>
          <a:xfrm>
            <a:off x="7594705" y="970938"/>
            <a:ext cx="845645" cy="711911"/>
            <a:chOff x="951975" y="315800"/>
            <a:chExt cx="5860325" cy="4933550"/>
          </a:xfrm>
        </p:grpSpPr>
        <p:sp>
          <p:nvSpPr>
            <p:cNvPr id="9163" name="Google Shape;9163;p6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66"/>
          <p:cNvGrpSpPr/>
          <p:nvPr/>
        </p:nvGrpSpPr>
        <p:grpSpPr>
          <a:xfrm>
            <a:off x="3691834" y="2707047"/>
            <a:ext cx="1617932" cy="621724"/>
            <a:chOff x="3862800" y="3038525"/>
            <a:chExt cx="1329006" cy="510698"/>
          </a:xfrm>
        </p:grpSpPr>
        <p:sp>
          <p:nvSpPr>
            <p:cNvPr id="9172" name="Google Shape;9172;p6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4" name="Google Shape;9174;p66"/>
            <p:cNvGrpSpPr/>
            <p:nvPr/>
          </p:nvGrpSpPr>
          <p:grpSpPr>
            <a:xfrm>
              <a:off x="3967075" y="3040337"/>
              <a:ext cx="1019927" cy="402126"/>
              <a:chOff x="3967075" y="3040337"/>
              <a:chExt cx="1019927" cy="402126"/>
            </a:xfrm>
          </p:grpSpPr>
          <p:sp>
            <p:nvSpPr>
              <p:cNvPr id="9175" name="Google Shape;9175;p6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66"/>
            <p:cNvGrpSpPr/>
            <p:nvPr/>
          </p:nvGrpSpPr>
          <p:grpSpPr>
            <a:xfrm>
              <a:off x="4186700" y="3040337"/>
              <a:ext cx="390475" cy="183289"/>
              <a:chOff x="4186700" y="3040337"/>
              <a:chExt cx="390475" cy="183289"/>
            </a:xfrm>
          </p:grpSpPr>
          <p:sp>
            <p:nvSpPr>
              <p:cNvPr id="9178" name="Google Shape;9178;p6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6"/>
            <p:cNvGrpSpPr/>
            <p:nvPr/>
          </p:nvGrpSpPr>
          <p:grpSpPr>
            <a:xfrm>
              <a:off x="4073727" y="3040337"/>
              <a:ext cx="697794" cy="296263"/>
              <a:chOff x="4073727" y="3040337"/>
              <a:chExt cx="697794" cy="296263"/>
            </a:xfrm>
          </p:grpSpPr>
          <p:sp>
            <p:nvSpPr>
              <p:cNvPr id="9181" name="Google Shape;9181;p6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6"/>
            <p:cNvGrpSpPr/>
            <p:nvPr/>
          </p:nvGrpSpPr>
          <p:grpSpPr>
            <a:xfrm>
              <a:off x="3862800" y="3038525"/>
              <a:ext cx="1329006" cy="510698"/>
              <a:chOff x="3862800" y="3038525"/>
              <a:chExt cx="1329006" cy="510698"/>
            </a:xfrm>
          </p:grpSpPr>
          <p:sp>
            <p:nvSpPr>
              <p:cNvPr id="9184" name="Google Shape;9184;p6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6" name="Google Shape;9186;p66"/>
          <p:cNvGrpSpPr/>
          <p:nvPr/>
        </p:nvGrpSpPr>
        <p:grpSpPr>
          <a:xfrm>
            <a:off x="700156" y="970938"/>
            <a:ext cx="883205" cy="775176"/>
            <a:chOff x="649648" y="271400"/>
            <a:chExt cx="6215377" cy="5455143"/>
          </a:xfrm>
        </p:grpSpPr>
        <p:sp>
          <p:nvSpPr>
            <p:cNvPr id="9187" name="Google Shape;9187;p6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6"/>
          <p:cNvGrpSpPr/>
          <p:nvPr/>
        </p:nvGrpSpPr>
        <p:grpSpPr>
          <a:xfrm>
            <a:off x="2308457" y="970938"/>
            <a:ext cx="767704" cy="815489"/>
            <a:chOff x="2499700" y="1135950"/>
            <a:chExt cx="732402" cy="777990"/>
          </a:xfrm>
        </p:grpSpPr>
        <p:grpSp>
          <p:nvGrpSpPr>
            <p:cNvPr id="9200" name="Google Shape;9200;p66"/>
            <p:cNvGrpSpPr/>
            <p:nvPr/>
          </p:nvGrpSpPr>
          <p:grpSpPr>
            <a:xfrm>
              <a:off x="2499700" y="1135950"/>
              <a:ext cx="732402" cy="694705"/>
              <a:chOff x="2499700" y="1135950"/>
              <a:chExt cx="732402" cy="694705"/>
            </a:xfrm>
          </p:grpSpPr>
          <p:sp>
            <p:nvSpPr>
              <p:cNvPr id="9201" name="Google Shape;9201;p6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66"/>
            <p:cNvGrpSpPr/>
            <p:nvPr/>
          </p:nvGrpSpPr>
          <p:grpSpPr>
            <a:xfrm>
              <a:off x="2517909" y="1188726"/>
              <a:ext cx="702702" cy="725214"/>
              <a:chOff x="2517909" y="1188726"/>
              <a:chExt cx="702702" cy="725214"/>
            </a:xfrm>
          </p:grpSpPr>
          <p:sp>
            <p:nvSpPr>
              <p:cNvPr id="9229" name="Google Shape;9229;p6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4" name="Google Shape;9234;p66"/>
          <p:cNvGrpSpPr/>
          <p:nvPr/>
        </p:nvGrpSpPr>
        <p:grpSpPr>
          <a:xfrm>
            <a:off x="1654189" y="970938"/>
            <a:ext cx="583439" cy="870229"/>
            <a:chOff x="1716825" y="1121550"/>
            <a:chExt cx="622800" cy="928938"/>
          </a:xfrm>
        </p:grpSpPr>
        <p:grpSp>
          <p:nvGrpSpPr>
            <p:cNvPr id="9235" name="Google Shape;9235;p66"/>
            <p:cNvGrpSpPr/>
            <p:nvPr/>
          </p:nvGrpSpPr>
          <p:grpSpPr>
            <a:xfrm>
              <a:off x="1716825" y="1121550"/>
              <a:ext cx="622800" cy="928938"/>
              <a:chOff x="1716825" y="1121550"/>
              <a:chExt cx="622800" cy="928938"/>
            </a:xfrm>
          </p:grpSpPr>
          <p:cxnSp>
            <p:nvCxnSpPr>
              <p:cNvPr id="9236" name="Google Shape;9236;p6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237" name="Google Shape;9237;p6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66"/>
            <p:cNvGrpSpPr/>
            <p:nvPr/>
          </p:nvGrpSpPr>
          <p:grpSpPr>
            <a:xfrm>
              <a:off x="1768050" y="1172775"/>
              <a:ext cx="520200" cy="832000"/>
              <a:chOff x="1768050" y="1172775"/>
              <a:chExt cx="520200" cy="832000"/>
            </a:xfrm>
          </p:grpSpPr>
          <p:cxnSp>
            <p:nvCxnSpPr>
              <p:cNvPr id="9239" name="Google Shape;9239;p6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240" name="Google Shape;9240;p6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6"/>
            <p:cNvGrpSpPr/>
            <p:nvPr/>
          </p:nvGrpSpPr>
          <p:grpSpPr>
            <a:xfrm>
              <a:off x="1820100" y="1225475"/>
              <a:ext cx="416400" cy="729575"/>
              <a:chOff x="1820100" y="1225475"/>
              <a:chExt cx="416400" cy="729575"/>
            </a:xfrm>
          </p:grpSpPr>
          <p:cxnSp>
            <p:nvCxnSpPr>
              <p:cNvPr id="9242" name="Google Shape;9242;p6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243" name="Google Shape;9243;p6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6"/>
            <p:cNvGrpSpPr/>
            <p:nvPr/>
          </p:nvGrpSpPr>
          <p:grpSpPr>
            <a:xfrm>
              <a:off x="1874250" y="1278825"/>
              <a:ext cx="308100" cy="605275"/>
              <a:chOff x="1874250" y="1278825"/>
              <a:chExt cx="308100" cy="605275"/>
            </a:xfrm>
          </p:grpSpPr>
          <p:cxnSp>
            <p:nvCxnSpPr>
              <p:cNvPr id="9245" name="Google Shape;9245;p6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246" name="Google Shape;9246;p6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6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6"/>
          <p:cNvGrpSpPr/>
          <p:nvPr/>
        </p:nvGrpSpPr>
        <p:grpSpPr>
          <a:xfrm>
            <a:off x="1574012" y="1857260"/>
            <a:ext cx="739072" cy="714152"/>
            <a:chOff x="4334725" y="1355875"/>
            <a:chExt cx="3106650" cy="3001900"/>
          </a:xfrm>
        </p:grpSpPr>
        <p:grpSp>
          <p:nvGrpSpPr>
            <p:cNvPr id="9249" name="Google Shape;9249;p66"/>
            <p:cNvGrpSpPr/>
            <p:nvPr/>
          </p:nvGrpSpPr>
          <p:grpSpPr>
            <a:xfrm>
              <a:off x="4516050" y="1724875"/>
              <a:ext cx="2693725" cy="2632900"/>
              <a:chOff x="4516050" y="1724875"/>
              <a:chExt cx="2693725" cy="2632900"/>
            </a:xfrm>
          </p:grpSpPr>
          <p:sp>
            <p:nvSpPr>
              <p:cNvPr id="9250" name="Google Shape;9250;p6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66"/>
            <p:cNvGrpSpPr/>
            <p:nvPr/>
          </p:nvGrpSpPr>
          <p:grpSpPr>
            <a:xfrm>
              <a:off x="4334725" y="1355875"/>
              <a:ext cx="3106650" cy="2709650"/>
              <a:chOff x="4334725" y="1355875"/>
              <a:chExt cx="3106650" cy="2709650"/>
            </a:xfrm>
          </p:grpSpPr>
          <p:sp>
            <p:nvSpPr>
              <p:cNvPr id="9254" name="Google Shape;9254;p6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7" name="Google Shape;9257;p66"/>
          <p:cNvGrpSpPr/>
          <p:nvPr/>
        </p:nvGrpSpPr>
        <p:grpSpPr>
          <a:xfrm>
            <a:off x="7690961" y="3488031"/>
            <a:ext cx="312074" cy="684173"/>
            <a:chOff x="7645573" y="3754300"/>
            <a:chExt cx="293855" cy="644170"/>
          </a:xfrm>
        </p:grpSpPr>
        <p:sp>
          <p:nvSpPr>
            <p:cNvPr id="9258" name="Google Shape;9258;p6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66"/>
          <p:cNvGrpSpPr/>
          <p:nvPr/>
        </p:nvGrpSpPr>
        <p:grpSpPr>
          <a:xfrm>
            <a:off x="5612949" y="970938"/>
            <a:ext cx="709011" cy="739359"/>
            <a:chOff x="5830645" y="1256617"/>
            <a:chExt cx="530340" cy="553040"/>
          </a:xfrm>
        </p:grpSpPr>
        <p:grpSp>
          <p:nvGrpSpPr>
            <p:cNvPr id="9261" name="Google Shape;9261;p66"/>
            <p:cNvGrpSpPr/>
            <p:nvPr/>
          </p:nvGrpSpPr>
          <p:grpSpPr>
            <a:xfrm>
              <a:off x="5830645" y="1256617"/>
              <a:ext cx="259743" cy="269909"/>
              <a:chOff x="5830645" y="1256617"/>
              <a:chExt cx="259743" cy="269909"/>
            </a:xfrm>
          </p:grpSpPr>
          <p:sp>
            <p:nvSpPr>
              <p:cNvPr id="9262" name="Google Shape;9262;p6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66"/>
            <p:cNvGrpSpPr/>
            <p:nvPr/>
          </p:nvGrpSpPr>
          <p:grpSpPr>
            <a:xfrm>
              <a:off x="6101293" y="1256617"/>
              <a:ext cx="259692" cy="269909"/>
              <a:chOff x="6101293" y="1256617"/>
              <a:chExt cx="259692" cy="269909"/>
            </a:xfrm>
          </p:grpSpPr>
          <p:sp>
            <p:nvSpPr>
              <p:cNvPr id="9265" name="Google Shape;9265;p6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6"/>
            <p:cNvGrpSpPr/>
            <p:nvPr/>
          </p:nvGrpSpPr>
          <p:grpSpPr>
            <a:xfrm>
              <a:off x="5830645" y="1539749"/>
              <a:ext cx="259692" cy="269909"/>
              <a:chOff x="5830645" y="1539749"/>
              <a:chExt cx="259692" cy="269909"/>
            </a:xfrm>
          </p:grpSpPr>
          <p:sp>
            <p:nvSpPr>
              <p:cNvPr id="9268" name="Google Shape;9268;p6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66"/>
            <p:cNvGrpSpPr/>
            <p:nvPr/>
          </p:nvGrpSpPr>
          <p:grpSpPr>
            <a:xfrm>
              <a:off x="6101293" y="1539749"/>
              <a:ext cx="259692" cy="269909"/>
              <a:chOff x="6101293" y="1539749"/>
              <a:chExt cx="259692" cy="269909"/>
            </a:xfrm>
          </p:grpSpPr>
          <p:sp>
            <p:nvSpPr>
              <p:cNvPr id="9271" name="Google Shape;9271;p6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6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66"/>
          <p:cNvGrpSpPr/>
          <p:nvPr/>
        </p:nvGrpSpPr>
        <p:grpSpPr>
          <a:xfrm>
            <a:off x="714444" y="2707054"/>
            <a:ext cx="1452955" cy="621360"/>
            <a:chOff x="732422" y="2990152"/>
            <a:chExt cx="1337773" cy="572102"/>
          </a:xfrm>
        </p:grpSpPr>
        <p:sp>
          <p:nvSpPr>
            <p:cNvPr id="9275" name="Google Shape;9275;p6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9284"/>
        <p:cNvGrpSpPr/>
        <p:nvPr/>
      </p:nvGrpSpPr>
      <p:grpSpPr>
        <a:xfrm>
          <a:off x="0" y="0"/>
          <a:ext cx="0" cy="0"/>
          <a:chOff x="0" y="0"/>
          <a:chExt cx="0" cy="0"/>
        </a:xfrm>
      </p:grpSpPr>
      <p:grpSp>
        <p:nvGrpSpPr>
          <p:cNvPr id="9285" name="Google Shape;9285;p67"/>
          <p:cNvGrpSpPr/>
          <p:nvPr/>
        </p:nvGrpSpPr>
        <p:grpSpPr>
          <a:xfrm>
            <a:off x="708579" y="965872"/>
            <a:ext cx="1636117" cy="1526144"/>
            <a:chOff x="729238" y="1179665"/>
            <a:chExt cx="1636117" cy="1526144"/>
          </a:xfrm>
        </p:grpSpPr>
        <p:grpSp>
          <p:nvGrpSpPr>
            <p:cNvPr id="9286" name="Google Shape;9286;p67"/>
            <p:cNvGrpSpPr/>
            <p:nvPr/>
          </p:nvGrpSpPr>
          <p:grpSpPr>
            <a:xfrm>
              <a:off x="729238" y="1179665"/>
              <a:ext cx="80700" cy="1526144"/>
              <a:chOff x="729238" y="1179665"/>
              <a:chExt cx="80700" cy="1526144"/>
            </a:xfrm>
          </p:grpSpPr>
          <p:sp>
            <p:nvSpPr>
              <p:cNvPr id="9287" name="Google Shape;9287;p6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67"/>
            <p:cNvGrpSpPr/>
            <p:nvPr/>
          </p:nvGrpSpPr>
          <p:grpSpPr>
            <a:xfrm>
              <a:off x="903098" y="1179665"/>
              <a:ext cx="80700" cy="1526144"/>
              <a:chOff x="903098" y="1179665"/>
              <a:chExt cx="80700" cy="1526144"/>
            </a:xfrm>
          </p:grpSpPr>
          <p:sp>
            <p:nvSpPr>
              <p:cNvPr id="9298" name="Google Shape;9298;p6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7"/>
            <p:cNvGrpSpPr/>
            <p:nvPr/>
          </p:nvGrpSpPr>
          <p:grpSpPr>
            <a:xfrm>
              <a:off x="1076958" y="1179665"/>
              <a:ext cx="80700" cy="1526144"/>
              <a:chOff x="1076958" y="1179665"/>
              <a:chExt cx="80700" cy="1526144"/>
            </a:xfrm>
          </p:grpSpPr>
          <p:sp>
            <p:nvSpPr>
              <p:cNvPr id="9309" name="Google Shape;9309;p6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7"/>
            <p:cNvGrpSpPr/>
            <p:nvPr/>
          </p:nvGrpSpPr>
          <p:grpSpPr>
            <a:xfrm>
              <a:off x="1247707" y="1179665"/>
              <a:ext cx="80700" cy="1526144"/>
              <a:chOff x="1247707" y="1179665"/>
              <a:chExt cx="80700" cy="1526144"/>
            </a:xfrm>
          </p:grpSpPr>
          <p:sp>
            <p:nvSpPr>
              <p:cNvPr id="9320" name="Google Shape;9320;p6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67"/>
            <p:cNvGrpSpPr/>
            <p:nvPr/>
          </p:nvGrpSpPr>
          <p:grpSpPr>
            <a:xfrm>
              <a:off x="1421567" y="1179665"/>
              <a:ext cx="80700" cy="1526144"/>
              <a:chOff x="1421567" y="1179665"/>
              <a:chExt cx="80700" cy="1526144"/>
            </a:xfrm>
          </p:grpSpPr>
          <p:sp>
            <p:nvSpPr>
              <p:cNvPr id="9331" name="Google Shape;9331;p6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7"/>
            <p:cNvGrpSpPr/>
            <p:nvPr/>
          </p:nvGrpSpPr>
          <p:grpSpPr>
            <a:xfrm>
              <a:off x="1592327" y="1179665"/>
              <a:ext cx="80700" cy="1526144"/>
              <a:chOff x="1592327" y="1179665"/>
              <a:chExt cx="80700" cy="1526144"/>
            </a:xfrm>
          </p:grpSpPr>
          <p:sp>
            <p:nvSpPr>
              <p:cNvPr id="9342" name="Google Shape;9342;p6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67"/>
            <p:cNvGrpSpPr/>
            <p:nvPr/>
          </p:nvGrpSpPr>
          <p:grpSpPr>
            <a:xfrm>
              <a:off x="1766187" y="1179665"/>
              <a:ext cx="80700" cy="1526144"/>
              <a:chOff x="1766187" y="1179665"/>
              <a:chExt cx="80700" cy="1526144"/>
            </a:xfrm>
          </p:grpSpPr>
          <p:sp>
            <p:nvSpPr>
              <p:cNvPr id="9353" name="Google Shape;9353;p6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67"/>
            <p:cNvGrpSpPr/>
            <p:nvPr/>
          </p:nvGrpSpPr>
          <p:grpSpPr>
            <a:xfrm>
              <a:off x="1936935" y="1179665"/>
              <a:ext cx="80700" cy="1526144"/>
              <a:chOff x="1936935" y="1179665"/>
              <a:chExt cx="80700" cy="1526144"/>
            </a:xfrm>
          </p:grpSpPr>
          <p:sp>
            <p:nvSpPr>
              <p:cNvPr id="9364" name="Google Shape;9364;p6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67"/>
            <p:cNvGrpSpPr/>
            <p:nvPr/>
          </p:nvGrpSpPr>
          <p:grpSpPr>
            <a:xfrm>
              <a:off x="2110795" y="1179665"/>
              <a:ext cx="80700" cy="1526144"/>
              <a:chOff x="2110795" y="1179665"/>
              <a:chExt cx="80700" cy="1526144"/>
            </a:xfrm>
          </p:grpSpPr>
          <p:sp>
            <p:nvSpPr>
              <p:cNvPr id="9375" name="Google Shape;9375;p6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7"/>
            <p:cNvGrpSpPr/>
            <p:nvPr/>
          </p:nvGrpSpPr>
          <p:grpSpPr>
            <a:xfrm>
              <a:off x="2284655" y="1179665"/>
              <a:ext cx="80700" cy="1526144"/>
              <a:chOff x="2284655" y="1179665"/>
              <a:chExt cx="80700" cy="1526144"/>
            </a:xfrm>
          </p:grpSpPr>
          <p:sp>
            <p:nvSpPr>
              <p:cNvPr id="9386" name="Google Shape;9386;p6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6" name="Google Shape;9396;p67"/>
          <p:cNvGrpSpPr/>
          <p:nvPr/>
        </p:nvGrpSpPr>
        <p:grpSpPr>
          <a:xfrm>
            <a:off x="2603245" y="985011"/>
            <a:ext cx="1364248" cy="1102133"/>
            <a:chOff x="2623904" y="1198803"/>
            <a:chExt cx="1364248" cy="1102133"/>
          </a:xfrm>
        </p:grpSpPr>
        <p:grpSp>
          <p:nvGrpSpPr>
            <p:cNvPr id="9397" name="Google Shape;9397;p67"/>
            <p:cNvGrpSpPr/>
            <p:nvPr/>
          </p:nvGrpSpPr>
          <p:grpSpPr>
            <a:xfrm>
              <a:off x="2623907" y="1198803"/>
              <a:ext cx="1364245" cy="273000"/>
              <a:chOff x="2623907" y="1198803"/>
              <a:chExt cx="1364245" cy="273000"/>
            </a:xfrm>
          </p:grpSpPr>
          <p:sp>
            <p:nvSpPr>
              <p:cNvPr id="9398" name="Google Shape;9398;p6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67"/>
            <p:cNvGrpSpPr/>
            <p:nvPr/>
          </p:nvGrpSpPr>
          <p:grpSpPr>
            <a:xfrm>
              <a:off x="2623904" y="1476964"/>
              <a:ext cx="1364245" cy="273000"/>
              <a:chOff x="2623904" y="1476964"/>
              <a:chExt cx="1364245" cy="273000"/>
            </a:xfrm>
          </p:grpSpPr>
          <p:sp>
            <p:nvSpPr>
              <p:cNvPr id="9404" name="Google Shape;9404;p6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67"/>
            <p:cNvGrpSpPr/>
            <p:nvPr/>
          </p:nvGrpSpPr>
          <p:grpSpPr>
            <a:xfrm>
              <a:off x="2623907" y="1749775"/>
              <a:ext cx="1364245" cy="273000"/>
              <a:chOff x="2623907" y="1749775"/>
              <a:chExt cx="1364245" cy="273000"/>
            </a:xfrm>
          </p:grpSpPr>
          <p:sp>
            <p:nvSpPr>
              <p:cNvPr id="9410" name="Google Shape;9410;p6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67"/>
            <p:cNvGrpSpPr/>
            <p:nvPr/>
          </p:nvGrpSpPr>
          <p:grpSpPr>
            <a:xfrm>
              <a:off x="2623904" y="2027936"/>
              <a:ext cx="1364245" cy="273000"/>
              <a:chOff x="2623904" y="2027936"/>
              <a:chExt cx="1364245" cy="273000"/>
            </a:xfrm>
          </p:grpSpPr>
          <p:sp>
            <p:nvSpPr>
              <p:cNvPr id="9416" name="Google Shape;9416;p6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1" name="Google Shape;9421;p67"/>
          <p:cNvGrpSpPr/>
          <p:nvPr/>
        </p:nvGrpSpPr>
        <p:grpSpPr>
          <a:xfrm>
            <a:off x="2592706" y="2444193"/>
            <a:ext cx="1387541" cy="159124"/>
            <a:chOff x="3200660" y="2180272"/>
            <a:chExt cx="2563824" cy="378237"/>
          </a:xfrm>
        </p:grpSpPr>
        <p:sp>
          <p:nvSpPr>
            <p:cNvPr id="9422" name="Google Shape;9422;p6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67"/>
          <p:cNvGrpSpPr/>
          <p:nvPr/>
        </p:nvGrpSpPr>
        <p:grpSpPr>
          <a:xfrm>
            <a:off x="2589231" y="2722018"/>
            <a:ext cx="1390502" cy="159625"/>
            <a:chOff x="3530150" y="2790075"/>
            <a:chExt cx="1962600" cy="225300"/>
          </a:xfrm>
        </p:grpSpPr>
        <p:sp>
          <p:nvSpPr>
            <p:cNvPr id="9441" name="Google Shape;9441;p6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67"/>
          <p:cNvGrpSpPr/>
          <p:nvPr/>
        </p:nvGrpSpPr>
        <p:grpSpPr>
          <a:xfrm>
            <a:off x="2589884" y="3000344"/>
            <a:ext cx="1411629" cy="153761"/>
            <a:chOff x="3558802" y="4011427"/>
            <a:chExt cx="1866000" cy="111300"/>
          </a:xfrm>
        </p:grpSpPr>
        <p:sp>
          <p:nvSpPr>
            <p:cNvPr id="9444" name="Google Shape;9444;p6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67"/>
          <p:cNvGrpSpPr/>
          <p:nvPr/>
        </p:nvGrpSpPr>
        <p:grpSpPr>
          <a:xfrm>
            <a:off x="2589576" y="2205744"/>
            <a:ext cx="1383503" cy="119749"/>
            <a:chOff x="3465975" y="2270276"/>
            <a:chExt cx="1986364" cy="171929"/>
          </a:xfrm>
        </p:grpSpPr>
        <p:sp>
          <p:nvSpPr>
            <p:cNvPr id="9447" name="Google Shape;9447;p6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7"/>
          <p:cNvGrpSpPr/>
          <p:nvPr/>
        </p:nvGrpSpPr>
        <p:grpSpPr>
          <a:xfrm>
            <a:off x="2600584" y="3569394"/>
            <a:ext cx="1369531" cy="195460"/>
            <a:chOff x="723300" y="4253549"/>
            <a:chExt cx="2276482" cy="324900"/>
          </a:xfrm>
        </p:grpSpPr>
        <p:sp>
          <p:nvSpPr>
            <p:cNvPr id="9456" name="Google Shape;9456;p6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67"/>
          <p:cNvGrpSpPr/>
          <p:nvPr/>
        </p:nvGrpSpPr>
        <p:grpSpPr>
          <a:xfrm>
            <a:off x="2590145" y="3270574"/>
            <a:ext cx="1389066" cy="180119"/>
            <a:chOff x="705948" y="3788465"/>
            <a:chExt cx="2308953" cy="299400"/>
          </a:xfrm>
        </p:grpSpPr>
        <p:sp>
          <p:nvSpPr>
            <p:cNvPr id="9462" name="Google Shape;9462;p6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67"/>
          <p:cNvGrpSpPr/>
          <p:nvPr/>
        </p:nvGrpSpPr>
        <p:grpSpPr>
          <a:xfrm>
            <a:off x="2638082" y="3883554"/>
            <a:ext cx="1304609" cy="294074"/>
            <a:chOff x="2658741" y="4097347"/>
            <a:chExt cx="1304609" cy="294074"/>
          </a:xfrm>
        </p:grpSpPr>
        <p:grpSp>
          <p:nvGrpSpPr>
            <p:cNvPr id="9468" name="Google Shape;9468;p67"/>
            <p:cNvGrpSpPr/>
            <p:nvPr/>
          </p:nvGrpSpPr>
          <p:grpSpPr>
            <a:xfrm>
              <a:off x="2658741" y="4097347"/>
              <a:ext cx="118572" cy="294074"/>
              <a:chOff x="3343310" y="4475555"/>
              <a:chExt cx="127717" cy="316753"/>
            </a:xfrm>
          </p:grpSpPr>
          <p:sp>
            <p:nvSpPr>
              <p:cNvPr id="9469" name="Google Shape;9469;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67"/>
            <p:cNvGrpSpPr/>
            <p:nvPr/>
          </p:nvGrpSpPr>
          <p:grpSpPr>
            <a:xfrm>
              <a:off x="3815519" y="4098388"/>
              <a:ext cx="147831" cy="291991"/>
              <a:chOff x="3527539" y="4476677"/>
              <a:chExt cx="159232" cy="314510"/>
            </a:xfrm>
          </p:grpSpPr>
          <p:sp>
            <p:nvSpPr>
              <p:cNvPr id="9472" name="Google Shape;9472;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7"/>
            <p:cNvGrpSpPr/>
            <p:nvPr/>
          </p:nvGrpSpPr>
          <p:grpSpPr>
            <a:xfrm>
              <a:off x="3511696" y="4098388"/>
              <a:ext cx="147831" cy="291991"/>
              <a:chOff x="3527539" y="4476677"/>
              <a:chExt cx="159232" cy="314510"/>
            </a:xfrm>
          </p:grpSpPr>
          <p:sp>
            <p:nvSpPr>
              <p:cNvPr id="9475" name="Google Shape;9475;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67"/>
            <p:cNvGrpSpPr/>
            <p:nvPr/>
          </p:nvGrpSpPr>
          <p:grpSpPr>
            <a:xfrm>
              <a:off x="3207874" y="4098388"/>
              <a:ext cx="147831" cy="291991"/>
              <a:chOff x="3527539" y="4476677"/>
              <a:chExt cx="159232" cy="314510"/>
            </a:xfrm>
          </p:grpSpPr>
          <p:sp>
            <p:nvSpPr>
              <p:cNvPr id="9478" name="Google Shape;9478;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67"/>
            <p:cNvGrpSpPr/>
            <p:nvPr/>
          </p:nvGrpSpPr>
          <p:grpSpPr>
            <a:xfrm>
              <a:off x="2933305" y="4097347"/>
              <a:ext cx="118572" cy="294074"/>
              <a:chOff x="3343310" y="4475555"/>
              <a:chExt cx="127717" cy="316753"/>
            </a:xfrm>
          </p:grpSpPr>
          <p:sp>
            <p:nvSpPr>
              <p:cNvPr id="9481" name="Google Shape;9481;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3" name="Google Shape;9483;p67"/>
          <p:cNvGrpSpPr/>
          <p:nvPr/>
        </p:nvGrpSpPr>
        <p:grpSpPr>
          <a:xfrm>
            <a:off x="4256912" y="1866676"/>
            <a:ext cx="1433821" cy="191501"/>
            <a:chOff x="4273350" y="2080469"/>
            <a:chExt cx="1433821" cy="191501"/>
          </a:xfrm>
        </p:grpSpPr>
        <p:grpSp>
          <p:nvGrpSpPr>
            <p:cNvPr id="9484" name="Google Shape;9484;p67"/>
            <p:cNvGrpSpPr/>
            <p:nvPr/>
          </p:nvGrpSpPr>
          <p:grpSpPr>
            <a:xfrm>
              <a:off x="4273350" y="2080469"/>
              <a:ext cx="1433821" cy="0"/>
              <a:chOff x="5224975" y="2962250"/>
              <a:chExt cx="1544400" cy="0"/>
            </a:xfrm>
          </p:grpSpPr>
          <p:cxnSp>
            <p:nvCxnSpPr>
              <p:cNvPr id="9485" name="Google Shape;9485;p6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86" name="Google Shape;9486;p6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487" name="Google Shape;9487;p67"/>
            <p:cNvGrpSpPr/>
            <p:nvPr/>
          </p:nvGrpSpPr>
          <p:grpSpPr>
            <a:xfrm>
              <a:off x="4273350" y="2271969"/>
              <a:ext cx="1433821" cy="0"/>
              <a:chOff x="5224975" y="2962250"/>
              <a:chExt cx="1544400" cy="0"/>
            </a:xfrm>
          </p:grpSpPr>
          <p:cxnSp>
            <p:nvCxnSpPr>
              <p:cNvPr id="9488" name="Google Shape;9488;p6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89" name="Google Shape;9489;p6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490" name="Google Shape;9490;p67"/>
          <p:cNvGrpSpPr/>
          <p:nvPr/>
        </p:nvGrpSpPr>
        <p:grpSpPr>
          <a:xfrm>
            <a:off x="4258467" y="969244"/>
            <a:ext cx="1430711" cy="743389"/>
            <a:chOff x="5159450" y="1919950"/>
            <a:chExt cx="1541050" cy="862500"/>
          </a:xfrm>
        </p:grpSpPr>
        <p:sp>
          <p:nvSpPr>
            <p:cNvPr id="9491" name="Google Shape;9491;p6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t-BR"/>
            </a:p>
          </p:txBody>
        </p:sp>
        <p:grpSp>
          <p:nvGrpSpPr>
            <p:cNvPr id="9492" name="Google Shape;9492;p67"/>
            <p:cNvGrpSpPr/>
            <p:nvPr/>
          </p:nvGrpSpPr>
          <p:grpSpPr>
            <a:xfrm>
              <a:off x="5159450" y="1919950"/>
              <a:ext cx="1541050" cy="862500"/>
              <a:chOff x="5159450" y="1919950"/>
              <a:chExt cx="1541050" cy="862500"/>
            </a:xfrm>
          </p:grpSpPr>
          <p:cxnSp>
            <p:nvCxnSpPr>
              <p:cNvPr id="9493" name="Google Shape;9493;p6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94" name="Google Shape;9494;p6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95" name="Google Shape;9495;p67"/>
          <p:cNvGrpSpPr/>
          <p:nvPr/>
        </p:nvGrpSpPr>
        <p:grpSpPr>
          <a:xfrm>
            <a:off x="4248581" y="2192571"/>
            <a:ext cx="1450484" cy="1052087"/>
            <a:chOff x="5230575" y="1554475"/>
            <a:chExt cx="2137150" cy="1550150"/>
          </a:xfrm>
        </p:grpSpPr>
        <p:sp>
          <p:nvSpPr>
            <p:cNvPr id="9496" name="Google Shape;9496;p6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67"/>
          <p:cNvGrpSpPr/>
          <p:nvPr/>
        </p:nvGrpSpPr>
        <p:grpSpPr>
          <a:xfrm rot="10800000">
            <a:off x="4265131" y="3284761"/>
            <a:ext cx="1417383" cy="887946"/>
            <a:chOff x="5645403" y="2920021"/>
            <a:chExt cx="2650800" cy="2180614"/>
          </a:xfrm>
        </p:grpSpPr>
        <p:sp>
          <p:nvSpPr>
            <p:cNvPr id="9510" name="Google Shape;9510;p6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1" name="Google Shape;9511;p67"/>
            <p:cNvCxnSpPr>
              <a:stCxn id="951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512" name="Google Shape;9512;p6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3" name="Google Shape;9513;p67"/>
            <p:cNvCxnSpPr>
              <a:endCxn id="951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514" name="Google Shape;9514;p6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5" name="Google Shape;9515;p67"/>
            <p:cNvCxnSpPr>
              <a:stCxn id="951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516" name="Google Shape;9516;p6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7" name="Google Shape;9517;p67"/>
            <p:cNvCxnSpPr>
              <a:endCxn id="951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518" name="Google Shape;9518;p67"/>
          <p:cNvGrpSpPr/>
          <p:nvPr/>
        </p:nvGrpSpPr>
        <p:grpSpPr>
          <a:xfrm>
            <a:off x="7365491" y="2188116"/>
            <a:ext cx="1071743" cy="1021579"/>
            <a:chOff x="7189833" y="2022667"/>
            <a:chExt cx="1251159" cy="1192597"/>
          </a:xfrm>
        </p:grpSpPr>
        <p:sp>
          <p:nvSpPr>
            <p:cNvPr id="9519" name="Google Shape;9519;p6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67"/>
          <p:cNvGrpSpPr/>
          <p:nvPr/>
        </p:nvGrpSpPr>
        <p:grpSpPr>
          <a:xfrm>
            <a:off x="706762" y="2614523"/>
            <a:ext cx="1695374" cy="1560837"/>
            <a:chOff x="727421" y="2828315"/>
            <a:chExt cx="1695374" cy="1560837"/>
          </a:xfrm>
        </p:grpSpPr>
        <p:grpSp>
          <p:nvGrpSpPr>
            <p:cNvPr id="9524" name="Google Shape;9524;p67"/>
            <p:cNvGrpSpPr/>
            <p:nvPr/>
          </p:nvGrpSpPr>
          <p:grpSpPr>
            <a:xfrm>
              <a:off x="819108" y="2882501"/>
              <a:ext cx="103104" cy="1426186"/>
              <a:chOff x="4674013" y="3100904"/>
              <a:chExt cx="122758" cy="1698043"/>
            </a:xfrm>
          </p:grpSpPr>
          <p:sp>
            <p:nvSpPr>
              <p:cNvPr id="9525" name="Google Shape;9525;p6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67"/>
            <p:cNvGrpSpPr/>
            <p:nvPr/>
          </p:nvGrpSpPr>
          <p:grpSpPr>
            <a:xfrm>
              <a:off x="1062475" y="2882501"/>
              <a:ext cx="103104" cy="1426186"/>
              <a:chOff x="4940438" y="3100904"/>
              <a:chExt cx="122758" cy="1698043"/>
            </a:xfrm>
          </p:grpSpPr>
          <p:sp>
            <p:nvSpPr>
              <p:cNvPr id="9533" name="Google Shape;9533;p6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67"/>
            <p:cNvGrpSpPr/>
            <p:nvPr/>
          </p:nvGrpSpPr>
          <p:grpSpPr>
            <a:xfrm>
              <a:off x="1299324" y="2882501"/>
              <a:ext cx="103104" cy="1426186"/>
              <a:chOff x="5206863" y="3100904"/>
              <a:chExt cx="122758" cy="1698043"/>
            </a:xfrm>
          </p:grpSpPr>
          <p:sp>
            <p:nvSpPr>
              <p:cNvPr id="9541" name="Google Shape;9541;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67"/>
            <p:cNvGrpSpPr/>
            <p:nvPr/>
          </p:nvGrpSpPr>
          <p:grpSpPr>
            <a:xfrm>
              <a:off x="1786057" y="2882501"/>
              <a:ext cx="103104" cy="1426186"/>
              <a:chOff x="6006138" y="3143629"/>
              <a:chExt cx="122758" cy="1698043"/>
            </a:xfrm>
          </p:grpSpPr>
          <p:sp>
            <p:nvSpPr>
              <p:cNvPr id="9549" name="Google Shape;9549;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67"/>
            <p:cNvGrpSpPr/>
            <p:nvPr/>
          </p:nvGrpSpPr>
          <p:grpSpPr>
            <a:xfrm>
              <a:off x="2029422" y="2882501"/>
              <a:ext cx="103104" cy="1426186"/>
              <a:chOff x="6805413" y="3100904"/>
              <a:chExt cx="122758" cy="1698043"/>
            </a:xfrm>
          </p:grpSpPr>
          <p:sp>
            <p:nvSpPr>
              <p:cNvPr id="9557" name="Google Shape;9557;p6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7"/>
            <p:cNvGrpSpPr/>
            <p:nvPr/>
          </p:nvGrpSpPr>
          <p:grpSpPr>
            <a:xfrm>
              <a:off x="727421" y="2828315"/>
              <a:ext cx="1695374" cy="1560837"/>
              <a:chOff x="734799" y="2782450"/>
              <a:chExt cx="1571100" cy="1577400"/>
            </a:xfrm>
          </p:grpSpPr>
          <p:cxnSp>
            <p:nvCxnSpPr>
              <p:cNvPr id="9565" name="Google Shape;9565;p6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566" name="Google Shape;9566;p6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567" name="Google Shape;9567;p67"/>
            <p:cNvGrpSpPr/>
            <p:nvPr/>
          </p:nvGrpSpPr>
          <p:grpSpPr>
            <a:xfrm>
              <a:off x="2272795" y="2882501"/>
              <a:ext cx="103104" cy="1426186"/>
              <a:chOff x="5206863" y="3100904"/>
              <a:chExt cx="122758" cy="1698043"/>
            </a:xfrm>
          </p:grpSpPr>
          <p:sp>
            <p:nvSpPr>
              <p:cNvPr id="9568" name="Google Shape;9568;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7"/>
            <p:cNvGrpSpPr/>
            <p:nvPr/>
          </p:nvGrpSpPr>
          <p:grpSpPr>
            <a:xfrm>
              <a:off x="1542694" y="2882501"/>
              <a:ext cx="103104" cy="1426186"/>
              <a:chOff x="6006138" y="3143629"/>
              <a:chExt cx="122758" cy="1698043"/>
            </a:xfrm>
          </p:grpSpPr>
          <p:sp>
            <p:nvSpPr>
              <p:cNvPr id="9576" name="Google Shape;9576;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3" name="Google Shape;9583;p67"/>
          <p:cNvGrpSpPr/>
          <p:nvPr/>
        </p:nvGrpSpPr>
        <p:grpSpPr>
          <a:xfrm>
            <a:off x="5915341" y="2192094"/>
            <a:ext cx="1248543" cy="1025319"/>
            <a:chOff x="5183758" y="1210600"/>
            <a:chExt cx="3605380" cy="2960783"/>
          </a:xfrm>
        </p:grpSpPr>
        <p:sp>
          <p:nvSpPr>
            <p:cNvPr id="9584" name="Google Shape;9584;p6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8" name="Google Shape;9588;p6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589" name="Google Shape;9589;p6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590" name="Google Shape;9590;p6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591" name="Google Shape;9591;p6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592" name="Google Shape;9592;p6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67"/>
          <p:cNvGrpSpPr/>
          <p:nvPr/>
        </p:nvGrpSpPr>
        <p:grpSpPr>
          <a:xfrm>
            <a:off x="5772403" y="3330411"/>
            <a:ext cx="2664831" cy="843440"/>
            <a:chOff x="5916567" y="1099697"/>
            <a:chExt cx="2556683" cy="809211"/>
          </a:xfrm>
        </p:grpSpPr>
        <p:sp>
          <p:nvSpPr>
            <p:cNvPr id="9594" name="Google Shape;9594;p6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7"/>
          <p:cNvGrpSpPr/>
          <p:nvPr/>
        </p:nvGrpSpPr>
        <p:grpSpPr>
          <a:xfrm>
            <a:off x="5879943" y="979270"/>
            <a:ext cx="1299851" cy="1023338"/>
            <a:chOff x="5900602" y="1193063"/>
            <a:chExt cx="1299851" cy="1023338"/>
          </a:xfrm>
        </p:grpSpPr>
        <p:grpSp>
          <p:nvGrpSpPr>
            <p:cNvPr id="9603" name="Google Shape;9603;p67"/>
            <p:cNvGrpSpPr/>
            <p:nvPr/>
          </p:nvGrpSpPr>
          <p:grpSpPr>
            <a:xfrm>
              <a:off x="6743564" y="1193063"/>
              <a:ext cx="456889" cy="700379"/>
              <a:chOff x="6743564" y="1193063"/>
              <a:chExt cx="456889" cy="700379"/>
            </a:xfrm>
          </p:grpSpPr>
          <p:grpSp>
            <p:nvGrpSpPr>
              <p:cNvPr id="9604" name="Google Shape;9604;p67"/>
              <p:cNvGrpSpPr/>
              <p:nvPr/>
            </p:nvGrpSpPr>
            <p:grpSpPr>
              <a:xfrm>
                <a:off x="6743564" y="1690731"/>
                <a:ext cx="214402" cy="202710"/>
                <a:chOff x="6743564" y="1690731"/>
                <a:chExt cx="214402" cy="202710"/>
              </a:xfrm>
            </p:grpSpPr>
            <p:sp>
              <p:nvSpPr>
                <p:cNvPr id="9605" name="Google Shape;9605;p6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67"/>
              <p:cNvGrpSpPr/>
              <p:nvPr/>
            </p:nvGrpSpPr>
            <p:grpSpPr>
              <a:xfrm>
                <a:off x="6915505" y="1193063"/>
                <a:ext cx="284947" cy="589637"/>
                <a:chOff x="6915505" y="1193063"/>
                <a:chExt cx="284947" cy="589637"/>
              </a:xfrm>
            </p:grpSpPr>
            <p:sp>
              <p:nvSpPr>
                <p:cNvPr id="9608" name="Google Shape;9608;p6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09" name="Google Shape;9609;p6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610" name="Google Shape;9610;p67"/>
            <p:cNvGrpSpPr/>
            <p:nvPr/>
          </p:nvGrpSpPr>
          <p:grpSpPr>
            <a:xfrm>
              <a:off x="6520337" y="1193063"/>
              <a:ext cx="341815" cy="801589"/>
              <a:chOff x="6520337" y="1193063"/>
              <a:chExt cx="341815" cy="801589"/>
            </a:xfrm>
          </p:grpSpPr>
          <p:grpSp>
            <p:nvGrpSpPr>
              <p:cNvPr id="9611" name="Google Shape;9611;p67"/>
              <p:cNvGrpSpPr/>
              <p:nvPr/>
            </p:nvGrpSpPr>
            <p:grpSpPr>
              <a:xfrm>
                <a:off x="6520337" y="1589527"/>
                <a:ext cx="213950" cy="405125"/>
                <a:chOff x="6520337" y="1589527"/>
                <a:chExt cx="213950" cy="405125"/>
              </a:xfrm>
            </p:grpSpPr>
            <p:sp>
              <p:nvSpPr>
                <p:cNvPr id="9612" name="Google Shape;9612;p6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67"/>
              <p:cNvGrpSpPr/>
              <p:nvPr/>
            </p:nvGrpSpPr>
            <p:grpSpPr>
              <a:xfrm>
                <a:off x="6577204" y="1193063"/>
                <a:ext cx="284947" cy="453562"/>
                <a:chOff x="6577204" y="1193063"/>
                <a:chExt cx="284947" cy="453562"/>
              </a:xfrm>
            </p:grpSpPr>
            <p:sp>
              <p:nvSpPr>
                <p:cNvPr id="9615" name="Google Shape;9615;p6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16" name="Google Shape;9616;p6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617" name="Google Shape;9617;p67"/>
            <p:cNvGrpSpPr/>
            <p:nvPr/>
          </p:nvGrpSpPr>
          <p:grpSpPr>
            <a:xfrm>
              <a:off x="6238903" y="1193063"/>
              <a:ext cx="300475" cy="901782"/>
              <a:chOff x="6238903" y="1193063"/>
              <a:chExt cx="300475" cy="901782"/>
            </a:xfrm>
          </p:grpSpPr>
          <p:grpSp>
            <p:nvGrpSpPr>
              <p:cNvPr id="9618" name="Google Shape;9618;p67"/>
              <p:cNvGrpSpPr/>
              <p:nvPr/>
            </p:nvGrpSpPr>
            <p:grpSpPr>
              <a:xfrm>
                <a:off x="6290865" y="1489315"/>
                <a:ext cx="248514" cy="605530"/>
                <a:chOff x="6290865" y="1489315"/>
                <a:chExt cx="248514" cy="605530"/>
              </a:xfrm>
            </p:grpSpPr>
            <p:sp>
              <p:nvSpPr>
                <p:cNvPr id="9619" name="Google Shape;9619;p6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67"/>
              <p:cNvGrpSpPr/>
              <p:nvPr/>
            </p:nvGrpSpPr>
            <p:grpSpPr>
              <a:xfrm>
                <a:off x="6238903" y="1193063"/>
                <a:ext cx="284947" cy="327512"/>
                <a:chOff x="6238903" y="1193063"/>
                <a:chExt cx="284947" cy="327512"/>
              </a:xfrm>
            </p:grpSpPr>
            <p:sp>
              <p:nvSpPr>
                <p:cNvPr id="9622" name="Google Shape;9622;p6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23" name="Google Shape;9623;p6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624" name="Google Shape;9624;p67"/>
            <p:cNvGrpSpPr/>
            <p:nvPr/>
          </p:nvGrpSpPr>
          <p:grpSpPr>
            <a:xfrm>
              <a:off x="5900602" y="1193063"/>
              <a:ext cx="444345" cy="1023338"/>
              <a:chOff x="5900602" y="1193063"/>
              <a:chExt cx="444345" cy="1023338"/>
            </a:xfrm>
          </p:grpSpPr>
          <p:grpSp>
            <p:nvGrpSpPr>
              <p:cNvPr id="9625" name="Google Shape;9625;p67"/>
              <p:cNvGrpSpPr/>
              <p:nvPr/>
            </p:nvGrpSpPr>
            <p:grpSpPr>
              <a:xfrm>
                <a:off x="6046501" y="1367785"/>
                <a:ext cx="298446" cy="848616"/>
                <a:chOff x="6046501" y="1367785"/>
                <a:chExt cx="298446" cy="848616"/>
              </a:xfrm>
            </p:grpSpPr>
            <p:sp>
              <p:nvSpPr>
                <p:cNvPr id="9626" name="Google Shape;9626;p6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67"/>
              <p:cNvGrpSpPr/>
              <p:nvPr/>
            </p:nvGrpSpPr>
            <p:grpSpPr>
              <a:xfrm>
                <a:off x="5900602" y="1193063"/>
                <a:ext cx="284947" cy="182312"/>
                <a:chOff x="5900602" y="1193063"/>
                <a:chExt cx="284947" cy="182312"/>
              </a:xfrm>
            </p:grpSpPr>
            <p:sp>
              <p:nvSpPr>
                <p:cNvPr id="9629" name="Google Shape;9629;p6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0" name="Google Shape;9630;p6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631" name="Google Shape;9631;p67"/>
          <p:cNvGrpSpPr/>
          <p:nvPr/>
        </p:nvGrpSpPr>
        <p:grpSpPr>
          <a:xfrm>
            <a:off x="7217825" y="979415"/>
            <a:ext cx="1219413" cy="1051365"/>
            <a:chOff x="7287122" y="1165658"/>
            <a:chExt cx="1219413" cy="1051365"/>
          </a:xfrm>
        </p:grpSpPr>
        <p:grpSp>
          <p:nvGrpSpPr>
            <p:cNvPr id="9632" name="Google Shape;9632;p67"/>
            <p:cNvGrpSpPr/>
            <p:nvPr/>
          </p:nvGrpSpPr>
          <p:grpSpPr>
            <a:xfrm>
              <a:off x="7287122" y="1969723"/>
              <a:ext cx="1219413" cy="247300"/>
              <a:chOff x="7287122" y="1969723"/>
              <a:chExt cx="1219413" cy="247300"/>
            </a:xfrm>
          </p:grpSpPr>
          <p:sp>
            <p:nvSpPr>
              <p:cNvPr id="9633" name="Google Shape;9633;p6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4" name="Google Shape;9634;p67"/>
              <p:cNvGrpSpPr/>
              <p:nvPr/>
            </p:nvGrpSpPr>
            <p:grpSpPr>
              <a:xfrm>
                <a:off x="7287122" y="2063892"/>
                <a:ext cx="1151753" cy="73428"/>
                <a:chOff x="7287122" y="2063892"/>
                <a:chExt cx="1151753" cy="73428"/>
              </a:xfrm>
            </p:grpSpPr>
            <p:sp>
              <p:nvSpPr>
                <p:cNvPr id="9635" name="Google Shape;9635;p6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6" name="Google Shape;9636;p6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637" name="Google Shape;9637;p67"/>
            <p:cNvGrpSpPr/>
            <p:nvPr/>
          </p:nvGrpSpPr>
          <p:grpSpPr>
            <a:xfrm>
              <a:off x="7287122" y="1712201"/>
              <a:ext cx="1219403" cy="246767"/>
              <a:chOff x="7287122" y="1712201"/>
              <a:chExt cx="1219403" cy="246767"/>
            </a:xfrm>
          </p:grpSpPr>
          <p:sp>
            <p:nvSpPr>
              <p:cNvPr id="9638" name="Google Shape;9638;p6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9" name="Google Shape;9639;p67"/>
              <p:cNvGrpSpPr/>
              <p:nvPr/>
            </p:nvGrpSpPr>
            <p:grpSpPr>
              <a:xfrm>
                <a:off x="7287122" y="1842861"/>
                <a:ext cx="1005303" cy="73419"/>
                <a:chOff x="7287122" y="1842861"/>
                <a:chExt cx="1005303" cy="73419"/>
              </a:xfrm>
            </p:grpSpPr>
            <p:sp>
              <p:nvSpPr>
                <p:cNvPr id="9640" name="Google Shape;9640;p6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41" name="Google Shape;9641;p6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642" name="Google Shape;9642;p67"/>
            <p:cNvGrpSpPr/>
            <p:nvPr/>
          </p:nvGrpSpPr>
          <p:grpSpPr>
            <a:xfrm>
              <a:off x="7287122" y="1447520"/>
              <a:ext cx="1219403" cy="286667"/>
              <a:chOff x="7287122" y="1447520"/>
              <a:chExt cx="1219403" cy="286667"/>
            </a:xfrm>
          </p:grpSpPr>
          <p:sp>
            <p:nvSpPr>
              <p:cNvPr id="9643" name="Google Shape;9643;p6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4" name="Google Shape;9644;p67"/>
              <p:cNvGrpSpPr/>
              <p:nvPr/>
            </p:nvGrpSpPr>
            <p:grpSpPr>
              <a:xfrm>
                <a:off x="7287122" y="1581977"/>
                <a:ext cx="852803" cy="73428"/>
                <a:chOff x="7287122" y="1581977"/>
                <a:chExt cx="852803" cy="73428"/>
              </a:xfrm>
            </p:grpSpPr>
            <p:sp>
              <p:nvSpPr>
                <p:cNvPr id="9645" name="Google Shape;9645;p6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46" name="Google Shape;9646;p6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647" name="Google Shape;9647;p67"/>
            <p:cNvGrpSpPr/>
            <p:nvPr/>
          </p:nvGrpSpPr>
          <p:grpSpPr>
            <a:xfrm>
              <a:off x="7287122" y="1165658"/>
              <a:ext cx="1219403" cy="344253"/>
              <a:chOff x="7287122" y="1165658"/>
              <a:chExt cx="1219403" cy="344253"/>
            </a:xfrm>
          </p:grpSpPr>
          <p:sp>
            <p:nvSpPr>
              <p:cNvPr id="9648" name="Google Shape;9648;p6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9" name="Google Shape;9649;p67"/>
              <p:cNvGrpSpPr/>
              <p:nvPr/>
            </p:nvGrpSpPr>
            <p:grpSpPr>
              <a:xfrm>
                <a:off x="7287122" y="1341025"/>
                <a:ext cx="695703" cy="73419"/>
                <a:chOff x="7287122" y="1341025"/>
                <a:chExt cx="695703" cy="73419"/>
              </a:xfrm>
            </p:grpSpPr>
            <p:sp>
              <p:nvSpPr>
                <p:cNvPr id="9650" name="Google Shape;9650;p6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1" name="Google Shape;9651;p6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655"/>
        <p:cNvGrpSpPr/>
        <p:nvPr/>
      </p:nvGrpSpPr>
      <p:grpSpPr>
        <a:xfrm>
          <a:off x="0" y="0"/>
          <a:ext cx="0" cy="0"/>
          <a:chOff x="0" y="0"/>
          <a:chExt cx="0" cy="0"/>
        </a:xfrm>
      </p:grpSpPr>
      <p:sp>
        <p:nvSpPr>
          <p:cNvPr id="9656" name="Google Shape;9656;p68"/>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657" name="Google Shape;9657;p68"/>
          <p:cNvGrpSpPr/>
          <p:nvPr/>
        </p:nvGrpSpPr>
        <p:grpSpPr>
          <a:xfrm>
            <a:off x="830341" y="2307733"/>
            <a:ext cx="340168" cy="298978"/>
            <a:chOff x="892750" y="267400"/>
            <a:chExt cx="483125" cy="424625"/>
          </a:xfrm>
        </p:grpSpPr>
        <p:sp>
          <p:nvSpPr>
            <p:cNvPr id="9658" name="Google Shape;9658;p6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9" name="Google Shape;9659;p6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0" name="Google Shape;9660;p6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1" name="Google Shape;9661;p68"/>
          <p:cNvGrpSpPr/>
          <p:nvPr/>
        </p:nvGrpSpPr>
        <p:grpSpPr>
          <a:xfrm>
            <a:off x="1268776" y="2287121"/>
            <a:ext cx="298996" cy="340204"/>
            <a:chOff x="1516475" y="238075"/>
            <a:chExt cx="424650" cy="483175"/>
          </a:xfrm>
        </p:grpSpPr>
        <p:sp>
          <p:nvSpPr>
            <p:cNvPr id="9662" name="Google Shape;9662;p6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6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4" name="Google Shape;9664;p68"/>
          <p:cNvGrpSpPr/>
          <p:nvPr/>
        </p:nvGrpSpPr>
        <p:grpSpPr>
          <a:xfrm>
            <a:off x="1661867" y="2367520"/>
            <a:ext cx="341488" cy="179405"/>
            <a:chOff x="2080675" y="352325"/>
            <a:chExt cx="485000" cy="254800"/>
          </a:xfrm>
        </p:grpSpPr>
        <p:sp>
          <p:nvSpPr>
            <p:cNvPr id="9665" name="Google Shape;9665;p6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6" name="Google Shape;9666;p6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7" name="Google Shape;9667;p68"/>
          <p:cNvGrpSpPr/>
          <p:nvPr/>
        </p:nvGrpSpPr>
        <p:grpSpPr>
          <a:xfrm>
            <a:off x="2111046" y="2287138"/>
            <a:ext cx="298996" cy="340168"/>
            <a:chOff x="2705375" y="238125"/>
            <a:chExt cx="424650" cy="483125"/>
          </a:xfrm>
        </p:grpSpPr>
        <p:sp>
          <p:nvSpPr>
            <p:cNvPr id="9668" name="Google Shape;9668;p6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9" name="Google Shape;9669;p6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0" name="Google Shape;9670;p6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1" name="Google Shape;9671;p6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2" name="Google Shape;9672;p68"/>
          <p:cNvGrpSpPr/>
          <p:nvPr/>
        </p:nvGrpSpPr>
        <p:grpSpPr>
          <a:xfrm>
            <a:off x="2527187" y="2287455"/>
            <a:ext cx="301161" cy="339535"/>
            <a:chOff x="3299850" y="238575"/>
            <a:chExt cx="427725" cy="482225"/>
          </a:xfrm>
        </p:grpSpPr>
        <p:sp>
          <p:nvSpPr>
            <p:cNvPr id="9673" name="Google Shape;9673;p6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4" name="Google Shape;9674;p6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5" name="Google Shape;9675;p6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6" name="Google Shape;9676;p6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6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8" name="Google Shape;9678;p68"/>
          <p:cNvGrpSpPr/>
          <p:nvPr/>
        </p:nvGrpSpPr>
        <p:grpSpPr>
          <a:xfrm>
            <a:off x="2914108" y="2287138"/>
            <a:ext cx="352455" cy="340168"/>
            <a:chOff x="3857225" y="238125"/>
            <a:chExt cx="500575" cy="483125"/>
          </a:xfrm>
        </p:grpSpPr>
        <p:sp>
          <p:nvSpPr>
            <p:cNvPr id="9679" name="Google Shape;9679;p6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0" name="Google Shape;9680;p6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6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6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6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4" name="Google Shape;9684;p6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5" name="Google Shape;9685;p6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86" name="Google Shape;9686;p68"/>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87" name="Google Shape;9687;p68"/>
          <p:cNvGrpSpPr/>
          <p:nvPr/>
        </p:nvGrpSpPr>
        <p:grpSpPr>
          <a:xfrm>
            <a:off x="3760885" y="2287165"/>
            <a:ext cx="340186" cy="340116"/>
            <a:chOff x="5053900" y="238200"/>
            <a:chExt cx="483150" cy="483050"/>
          </a:xfrm>
        </p:grpSpPr>
        <p:sp>
          <p:nvSpPr>
            <p:cNvPr id="9688" name="Google Shape;9688;p6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9" name="Google Shape;9689;p6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0" name="Google Shape;9690;p6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1" name="Google Shape;9691;p6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2" name="Google Shape;9692;p68"/>
          <p:cNvGrpSpPr/>
          <p:nvPr/>
        </p:nvGrpSpPr>
        <p:grpSpPr>
          <a:xfrm>
            <a:off x="4174835" y="2287138"/>
            <a:ext cx="340168" cy="340168"/>
            <a:chOff x="5648375" y="238125"/>
            <a:chExt cx="483125" cy="483125"/>
          </a:xfrm>
        </p:grpSpPr>
        <p:sp>
          <p:nvSpPr>
            <p:cNvPr id="9693" name="Google Shape;9693;p6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4" name="Google Shape;9694;p6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5" name="Google Shape;9695;p6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6" name="Google Shape;9696;p6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7" name="Google Shape;9697;p6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8" name="Google Shape;9698;p6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9" name="Google Shape;9699;p6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0" name="Google Shape;9700;p6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1" name="Google Shape;9701;p6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2" name="Google Shape;9702;p6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03" name="Google Shape;9703;p68"/>
          <p:cNvGrpSpPr/>
          <p:nvPr/>
        </p:nvGrpSpPr>
        <p:grpSpPr>
          <a:xfrm>
            <a:off x="4591521" y="2287138"/>
            <a:ext cx="340168" cy="340168"/>
            <a:chOff x="6242825" y="238125"/>
            <a:chExt cx="483125" cy="483125"/>
          </a:xfrm>
        </p:grpSpPr>
        <p:sp>
          <p:nvSpPr>
            <p:cNvPr id="9704" name="Google Shape;9704;p6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5" name="Google Shape;9705;p6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6" name="Google Shape;9706;p6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07" name="Google Shape;9707;p68"/>
          <p:cNvGrpSpPr/>
          <p:nvPr/>
        </p:nvGrpSpPr>
        <p:grpSpPr>
          <a:xfrm>
            <a:off x="828643" y="2727362"/>
            <a:ext cx="343566" cy="298943"/>
            <a:chOff x="889275" y="861850"/>
            <a:chExt cx="487950" cy="424575"/>
          </a:xfrm>
        </p:grpSpPr>
        <p:sp>
          <p:nvSpPr>
            <p:cNvPr id="9708" name="Google Shape;9708;p6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6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0" name="Google Shape;9710;p6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1" name="Google Shape;9711;p6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12" name="Google Shape;9712;p68"/>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68"/>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14" name="Google Shape;9714;p68"/>
          <p:cNvGrpSpPr/>
          <p:nvPr/>
        </p:nvGrpSpPr>
        <p:grpSpPr>
          <a:xfrm>
            <a:off x="2090460" y="2706749"/>
            <a:ext cx="340168" cy="340168"/>
            <a:chOff x="2676100" y="832575"/>
            <a:chExt cx="483125" cy="483125"/>
          </a:xfrm>
        </p:grpSpPr>
        <p:sp>
          <p:nvSpPr>
            <p:cNvPr id="9715" name="Google Shape;9715;p6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6" name="Google Shape;9716;p6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6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8" name="Google Shape;9718;p68"/>
          <p:cNvGrpSpPr/>
          <p:nvPr/>
        </p:nvGrpSpPr>
        <p:grpSpPr>
          <a:xfrm>
            <a:off x="2501963" y="2706749"/>
            <a:ext cx="351610" cy="340168"/>
            <a:chOff x="3270550" y="832575"/>
            <a:chExt cx="499375" cy="483125"/>
          </a:xfrm>
        </p:grpSpPr>
        <p:sp>
          <p:nvSpPr>
            <p:cNvPr id="9719" name="Google Shape;9719;p6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6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6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2" name="Google Shape;9722;p68"/>
          <p:cNvGrpSpPr/>
          <p:nvPr/>
        </p:nvGrpSpPr>
        <p:grpSpPr>
          <a:xfrm>
            <a:off x="3335925" y="2727300"/>
            <a:ext cx="344798" cy="299066"/>
            <a:chOff x="4452900" y="861750"/>
            <a:chExt cx="489700" cy="424750"/>
          </a:xfrm>
        </p:grpSpPr>
        <p:sp>
          <p:nvSpPr>
            <p:cNvPr id="9723" name="Google Shape;9723;p6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4" name="Google Shape;9724;p6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5" name="Google Shape;9725;p6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6" name="Google Shape;9726;p68"/>
          <p:cNvGrpSpPr/>
          <p:nvPr/>
        </p:nvGrpSpPr>
        <p:grpSpPr>
          <a:xfrm>
            <a:off x="3753158" y="2706758"/>
            <a:ext cx="355641" cy="340151"/>
            <a:chOff x="5049750" y="832600"/>
            <a:chExt cx="505100" cy="483100"/>
          </a:xfrm>
        </p:grpSpPr>
        <p:sp>
          <p:nvSpPr>
            <p:cNvPr id="9727" name="Google Shape;9727;p6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8" name="Google Shape;9728;p6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29" name="Google Shape;9729;p68"/>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30" name="Google Shape;9730;p68"/>
          <p:cNvGrpSpPr/>
          <p:nvPr/>
        </p:nvGrpSpPr>
        <p:grpSpPr>
          <a:xfrm>
            <a:off x="4612107" y="2706749"/>
            <a:ext cx="298996" cy="340168"/>
            <a:chOff x="6272100" y="832575"/>
            <a:chExt cx="424650" cy="483125"/>
          </a:xfrm>
        </p:grpSpPr>
        <p:sp>
          <p:nvSpPr>
            <p:cNvPr id="9731" name="Google Shape;9731;p6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6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3" name="Google Shape;9733;p68"/>
          <p:cNvGrpSpPr/>
          <p:nvPr/>
        </p:nvGrpSpPr>
        <p:grpSpPr>
          <a:xfrm>
            <a:off x="2920243" y="2717381"/>
            <a:ext cx="340186" cy="318904"/>
            <a:chOff x="3865000" y="847675"/>
            <a:chExt cx="483150" cy="452925"/>
          </a:xfrm>
        </p:grpSpPr>
        <p:sp>
          <p:nvSpPr>
            <p:cNvPr id="9734" name="Google Shape;9734;p6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5" name="Google Shape;9735;p6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6" name="Google Shape;9736;p6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7" name="Google Shape;9737;p6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8" name="Google Shape;9738;p68"/>
          <p:cNvGrpSpPr/>
          <p:nvPr/>
        </p:nvGrpSpPr>
        <p:grpSpPr>
          <a:xfrm>
            <a:off x="830315" y="3125798"/>
            <a:ext cx="340221" cy="340186"/>
            <a:chOff x="893650" y="1428000"/>
            <a:chExt cx="483200" cy="483150"/>
          </a:xfrm>
        </p:grpSpPr>
        <p:sp>
          <p:nvSpPr>
            <p:cNvPr id="9739" name="Google Shape;9739;p6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0" name="Google Shape;9740;p6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1" name="Google Shape;9741;p6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6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3" name="Google Shape;9743;p68"/>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4" name="Google Shape;9744;p68"/>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45" name="Google Shape;9745;p68"/>
          <p:cNvGrpSpPr/>
          <p:nvPr/>
        </p:nvGrpSpPr>
        <p:grpSpPr>
          <a:xfrm>
            <a:off x="2084132" y="3146463"/>
            <a:ext cx="352825" cy="298855"/>
            <a:chOff x="2676100" y="1456375"/>
            <a:chExt cx="501100" cy="424450"/>
          </a:xfrm>
        </p:grpSpPr>
        <p:sp>
          <p:nvSpPr>
            <p:cNvPr id="9746" name="Google Shape;9746;p6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7" name="Google Shape;9747;p6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8" name="Google Shape;9748;p6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9" name="Google Shape;9749;p68"/>
          <p:cNvGrpSpPr/>
          <p:nvPr/>
        </p:nvGrpSpPr>
        <p:grpSpPr>
          <a:xfrm>
            <a:off x="2507657" y="3125806"/>
            <a:ext cx="340221" cy="340168"/>
            <a:chOff x="3270475" y="1427025"/>
            <a:chExt cx="483200" cy="483125"/>
          </a:xfrm>
        </p:grpSpPr>
        <p:sp>
          <p:nvSpPr>
            <p:cNvPr id="9750" name="Google Shape;9750;p6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1" name="Google Shape;9751;p6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6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3" name="Google Shape;9753;p68"/>
          <p:cNvGrpSpPr/>
          <p:nvPr/>
        </p:nvGrpSpPr>
        <p:grpSpPr>
          <a:xfrm>
            <a:off x="2918570" y="3125780"/>
            <a:ext cx="343530" cy="340221"/>
            <a:chOff x="3860250" y="1427025"/>
            <a:chExt cx="487900" cy="483200"/>
          </a:xfrm>
        </p:grpSpPr>
        <p:sp>
          <p:nvSpPr>
            <p:cNvPr id="9754" name="Google Shape;9754;p6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5" name="Google Shape;9755;p6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6" name="Google Shape;9756;p6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57" name="Google Shape;9757;p68"/>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8" name="Google Shape;9758;p68"/>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59" name="Google Shape;9759;p68"/>
          <p:cNvGrpSpPr/>
          <p:nvPr/>
        </p:nvGrpSpPr>
        <p:grpSpPr>
          <a:xfrm>
            <a:off x="4174808" y="3125806"/>
            <a:ext cx="340221" cy="340168"/>
            <a:chOff x="5648375" y="1427025"/>
            <a:chExt cx="483200" cy="483125"/>
          </a:xfrm>
        </p:grpSpPr>
        <p:sp>
          <p:nvSpPr>
            <p:cNvPr id="9760" name="Google Shape;9760;p6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1" name="Google Shape;9761;p6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2" name="Google Shape;9762;p68"/>
          <p:cNvGrpSpPr/>
          <p:nvPr/>
        </p:nvGrpSpPr>
        <p:grpSpPr>
          <a:xfrm>
            <a:off x="4589294" y="3125789"/>
            <a:ext cx="344622" cy="340204"/>
            <a:chOff x="6238300" y="1426975"/>
            <a:chExt cx="489450" cy="483175"/>
          </a:xfrm>
        </p:grpSpPr>
        <p:sp>
          <p:nvSpPr>
            <p:cNvPr id="9763" name="Google Shape;9763;p6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4" name="Google Shape;9764;p6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5" name="Google Shape;9765;p6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66" name="Google Shape;9766;p68"/>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7" name="Google Shape;9767;p68"/>
          <p:cNvGrpSpPr/>
          <p:nvPr/>
        </p:nvGrpSpPr>
        <p:grpSpPr>
          <a:xfrm>
            <a:off x="1248190" y="3544794"/>
            <a:ext cx="340168" cy="340186"/>
            <a:chOff x="1487200" y="2021475"/>
            <a:chExt cx="483125" cy="483150"/>
          </a:xfrm>
        </p:grpSpPr>
        <p:sp>
          <p:nvSpPr>
            <p:cNvPr id="9768" name="Google Shape;9768;p6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9" name="Google Shape;9769;p6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0" name="Google Shape;9770;p6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1" name="Google Shape;9771;p6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2" name="Google Shape;9772;p68"/>
          <p:cNvGrpSpPr/>
          <p:nvPr/>
        </p:nvGrpSpPr>
        <p:grpSpPr>
          <a:xfrm>
            <a:off x="1662527" y="3565398"/>
            <a:ext cx="340168" cy="298978"/>
            <a:chOff x="2081650" y="2050750"/>
            <a:chExt cx="483125" cy="424625"/>
          </a:xfrm>
        </p:grpSpPr>
        <p:sp>
          <p:nvSpPr>
            <p:cNvPr id="9773" name="Google Shape;9773;p6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4" name="Google Shape;9774;p6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5" name="Google Shape;9775;p6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6" name="Google Shape;9776;p6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7" name="Google Shape;9777;p6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8" name="Google Shape;9778;p6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9" name="Google Shape;9779;p68"/>
          <p:cNvGrpSpPr/>
          <p:nvPr/>
        </p:nvGrpSpPr>
        <p:grpSpPr>
          <a:xfrm>
            <a:off x="2090460" y="3588721"/>
            <a:ext cx="340168" cy="252332"/>
            <a:chOff x="2676100" y="2083800"/>
            <a:chExt cx="483125" cy="358375"/>
          </a:xfrm>
        </p:grpSpPr>
        <p:sp>
          <p:nvSpPr>
            <p:cNvPr id="9780" name="Google Shape;9780;p6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1" name="Google Shape;9781;p6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2" name="Google Shape;9782;p68"/>
          <p:cNvGrpSpPr/>
          <p:nvPr/>
        </p:nvGrpSpPr>
        <p:grpSpPr>
          <a:xfrm>
            <a:off x="2515974" y="3554766"/>
            <a:ext cx="323587" cy="320242"/>
            <a:chOff x="3282325" y="2035675"/>
            <a:chExt cx="459575" cy="454825"/>
          </a:xfrm>
        </p:grpSpPr>
        <p:sp>
          <p:nvSpPr>
            <p:cNvPr id="9783" name="Google Shape;9783;p6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4" name="Google Shape;9784;p6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5" name="Google Shape;9785;p6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6" name="Google Shape;9786;p6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87" name="Google Shape;9787;p68"/>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8" name="Google Shape;9788;p68"/>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89" name="Google Shape;9789;p68"/>
          <p:cNvGrpSpPr/>
          <p:nvPr/>
        </p:nvGrpSpPr>
        <p:grpSpPr>
          <a:xfrm>
            <a:off x="3760673" y="3544803"/>
            <a:ext cx="340608" cy="340168"/>
            <a:chOff x="5053900" y="2021500"/>
            <a:chExt cx="483750" cy="483125"/>
          </a:xfrm>
        </p:grpSpPr>
        <p:sp>
          <p:nvSpPr>
            <p:cNvPr id="9790" name="Google Shape;9790;p6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1" name="Google Shape;9791;p6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6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6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4" name="Google Shape;9794;p6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5" name="Google Shape;9795;p6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6" name="Google Shape;9796;p6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6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98" name="Google Shape;9798;p68"/>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99" name="Google Shape;9799;p68"/>
          <p:cNvGrpSpPr/>
          <p:nvPr/>
        </p:nvGrpSpPr>
        <p:grpSpPr>
          <a:xfrm>
            <a:off x="4585773" y="3547971"/>
            <a:ext cx="351663" cy="333831"/>
            <a:chOff x="6222125" y="2025975"/>
            <a:chExt cx="499450" cy="474125"/>
          </a:xfrm>
        </p:grpSpPr>
        <p:sp>
          <p:nvSpPr>
            <p:cNvPr id="9800" name="Google Shape;9800;p6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1" name="Google Shape;9801;p6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2" name="Google Shape;9802;p6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3" name="Google Shape;9803;p68"/>
          <p:cNvGrpSpPr/>
          <p:nvPr/>
        </p:nvGrpSpPr>
        <p:grpSpPr>
          <a:xfrm>
            <a:off x="5043335" y="2364541"/>
            <a:ext cx="335504" cy="185953"/>
            <a:chOff x="896050" y="2725450"/>
            <a:chExt cx="476500" cy="264100"/>
          </a:xfrm>
        </p:grpSpPr>
        <p:sp>
          <p:nvSpPr>
            <p:cNvPr id="9804" name="Google Shape;9804;p6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5" name="Google Shape;9805;p6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6" name="Google Shape;9806;p6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7" name="Google Shape;9807;p68"/>
          <p:cNvGrpSpPr/>
          <p:nvPr/>
        </p:nvGrpSpPr>
        <p:grpSpPr>
          <a:xfrm>
            <a:off x="5474075" y="2287425"/>
            <a:ext cx="340168" cy="340186"/>
            <a:chOff x="1487200" y="2615925"/>
            <a:chExt cx="483125" cy="483150"/>
          </a:xfrm>
        </p:grpSpPr>
        <p:sp>
          <p:nvSpPr>
            <p:cNvPr id="9808" name="Google Shape;9808;p6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9" name="Google Shape;9809;p6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0" name="Google Shape;9810;p6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1" name="Google Shape;9811;p68"/>
          <p:cNvGrpSpPr/>
          <p:nvPr/>
        </p:nvGrpSpPr>
        <p:grpSpPr>
          <a:xfrm>
            <a:off x="5874024" y="2287425"/>
            <a:ext cx="353564" cy="340186"/>
            <a:chOff x="2077575" y="2615925"/>
            <a:chExt cx="502150" cy="483150"/>
          </a:xfrm>
        </p:grpSpPr>
        <p:sp>
          <p:nvSpPr>
            <p:cNvPr id="9812" name="Google Shape;9812;p6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3" name="Google Shape;9813;p6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4" name="Google Shape;9814;p6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5" name="Google Shape;9815;p6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6" name="Google Shape;9816;p68"/>
          <p:cNvGrpSpPr/>
          <p:nvPr/>
        </p:nvGrpSpPr>
        <p:grpSpPr>
          <a:xfrm>
            <a:off x="6297813" y="2303452"/>
            <a:ext cx="334536" cy="308132"/>
            <a:chOff x="2680100" y="2638725"/>
            <a:chExt cx="475125" cy="437625"/>
          </a:xfrm>
        </p:grpSpPr>
        <p:sp>
          <p:nvSpPr>
            <p:cNvPr id="9817" name="Google Shape;9817;p6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8" name="Google Shape;9818;p6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9" name="Google Shape;9819;p6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0" name="Google Shape;9820;p6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1" name="Google Shape;9821;p68"/>
          <p:cNvGrpSpPr/>
          <p:nvPr/>
        </p:nvGrpSpPr>
        <p:grpSpPr>
          <a:xfrm>
            <a:off x="6763452" y="2287425"/>
            <a:ext cx="239183" cy="340186"/>
            <a:chOff x="3342275" y="2615925"/>
            <a:chExt cx="339700" cy="483150"/>
          </a:xfrm>
        </p:grpSpPr>
        <p:sp>
          <p:nvSpPr>
            <p:cNvPr id="9822" name="Google Shape;9822;p6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3" name="Google Shape;9823;p6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24" name="Google Shape;9824;p68"/>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5" name="Google Shape;9825;p68"/>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6" name="Google Shape;9826;p68"/>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27" name="Google Shape;9827;p68"/>
          <p:cNvGrpSpPr/>
          <p:nvPr/>
        </p:nvGrpSpPr>
        <p:grpSpPr>
          <a:xfrm>
            <a:off x="5380655" y="3961361"/>
            <a:ext cx="339482" cy="339271"/>
            <a:chOff x="5648900" y="2616600"/>
            <a:chExt cx="482150" cy="481850"/>
          </a:xfrm>
        </p:grpSpPr>
        <p:sp>
          <p:nvSpPr>
            <p:cNvPr id="9828" name="Google Shape;9828;p6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9" name="Google Shape;9829;p6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0" name="Google Shape;9830;p68"/>
          <p:cNvGrpSpPr/>
          <p:nvPr/>
        </p:nvGrpSpPr>
        <p:grpSpPr>
          <a:xfrm>
            <a:off x="3699939" y="3968149"/>
            <a:ext cx="325626" cy="325694"/>
            <a:chOff x="6242825" y="2615925"/>
            <a:chExt cx="483125" cy="483225"/>
          </a:xfrm>
        </p:grpSpPr>
        <p:sp>
          <p:nvSpPr>
            <p:cNvPr id="9831" name="Google Shape;9831;p6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2" name="Google Shape;9832;p6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3" name="Google Shape;9833;p6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4" name="Google Shape;9834;p6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5" name="Google Shape;9835;p6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36" name="Google Shape;9836;p68"/>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37" name="Google Shape;9837;p68"/>
          <p:cNvGrpSpPr/>
          <p:nvPr/>
        </p:nvGrpSpPr>
        <p:grpSpPr>
          <a:xfrm>
            <a:off x="5473116" y="2707036"/>
            <a:ext cx="342087" cy="340186"/>
            <a:chOff x="1487200" y="3210375"/>
            <a:chExt cx="485850" cy="483150"/>
          </a:xfrm>
        </p:grpSpPr>
        <p:sp>
          <p:nvSpPr>
            <p:cNvPr id="9838" name="Google Shape;9838;p6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9" name="Google Shape;9839;p6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0" name="Google Shape;9840;p6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41" name="Google Shape;9841;p68"/>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2" name="Google Shape;9842;p68"/>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43" name="Google Shape;9843;p68"/>
          <p:cNvGrpSpPr/>
          <p:nvPr/>
        </p:nvGrpSpPr>
        <p:grpSpPr>
          <a:xfrm>
            <a:off x="6712475" y="2707027"/>
            <a:ext cx="341136" cy="340204"/>
            <a:chOff x="3269875" y="3210400"/>
            <a:chExt cx="484500" cy="483175"/>
          </a:xfrm>
        </p:grpSpPr>
        <p:sp>
          <p:nvSpPr>
            <p:cNvPr id="9844" name="Google Shape;9844;p6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5" name="Google Shape;9845;p6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6" name="Google Shape;9846;p68"/>
          <p:cNvGrpSpPr/>
          <p:nvPr/>
        </p:nvGrpSpPr>
        <p:grpSpPr>
          <a:xfrm>
            <a:off x="7211568" y="2706666"/>
            <a:ext cx="170216" cy="340925"/>
            <a:chOff x="3985700" y="3210375"/>
            <a:chExt cx="241750" cy="484200"/>
          </a:xfrm>
        </p:grpSpPr>
        <p:sp>
          <p:nvSpPr>
            <p:cNvPr id="9847" name="Google Shape;9847;p6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8" name="Google Shape;9848;p6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9" name="Google Shape;9849;p68"/>
          <p:cNvGrpSpPr/>
          <p:nvPr/>
        </p:nvGrpSpPr>
        <p:grpSpPr>
          <a:xfrm>
            <a:off x="7550838" y="2707678"/>
            <a:ext cx="339007" cy="338901"/>
            <a:chOff x="4460225" y="3211300"/>
            <a:chExt cx="481475" cy="481325"/>
          </a:xfrm>
        </p:grpSpPr>
        <p:sp>
          <p:nvSpPr>
            <p:cNvPr id="9850" name="Google Shape;9850;p6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1" name="Google Shape;9851;p6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2" name="Google Shape;9852;p68"/>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53" name="Google Shape;9853;p68"/>
          <p:cNvGrpSpPr/>
          <p:nvPr/>
        </p:nvGrpSpPr>
        <p:grpSpPr>
          <a:xfrm>
            <a:off x="5824496" y="3990669"/>
            <a:ext cx="342034" cy="280654"/>
            <a:chOff x="5647000" y="3252650"/>
            <a:chExt cx="485775" cy="398600"/>
          </a:xfrm>
        </p:grpSpPr>
        <p:sp>
          <p:nvSpPr>
            <p:cNvPr id="9854" name="Google Shape;9854;p6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5" name="Google Shape;9855;p6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6" name="Google Shape;9856;p6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7" name="Google Shape;9857;p6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8" name="Google Shape;9858;p6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9" name="Google Shape;9859;p68"/>
          <p:cNvGrpSpPr/>
          <p:nvPr/>
        </p:nvGrpSpPr>
        <p:grpSpPr>
          <a:xfrm>
            <a:off x="4129937" y="3996769"/>
            <a:ext cx="326536" cy="268454"/>
            <a:chOff x="6242450" y="3252800"/>
            <a:chExt cx="484475" cy="398300"/>
          </a:xfrm>
        </p:grpSpPr>
        <p:sp>
          <p:nvSpPr>
            <p:cNvPr id="9860" name="Google Shape;9860;p6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1" name="Google Shape;9861;p6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2" name="Google Shape;9862;p6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3" name="Google Shape;9863;p68"/>
          <p:cNvGrpSpPr/>
          <p:nvPr/>
        </p:nvGrpSpPr>
        <p:grpSpPr>
          <a:xfrm>
            <a:off x="5061598" y="3126102"/>
            <a:ext cx="298978" cy="340168"/>
            <a:chOff x="922025" y="3804850"/>
            <a:chExt cx="424625" cy="483125"/>
          </a:xfrm>
        </p:grpSpPr>
        <p:sp>
          <p:nvSpPr>
            <p:cNvPr id="9864" name="Google Shape;9864;p6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5" name="Google Shape;9865;p6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66" name="Google Shape;9866;p68"/>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67" name="Google Shape;9867;p68"/>
          <p:cNvGrpSpPr/>
          <p:nvPr/>
        </p:nvGrpSpPr>
        <p:grpSpPr>
          <a:xfrm>
            <a:off x="5894327" y="3126102"/>
            <a:ext cx="312955" cy="340168"/>
            <a:chOff x="2100300" y="3804850"/>
            <a:chExt cx="444475" cy="483125"/>
          </a:xfrm>
        </p:grpSpPr>
        <p:sp>
          <p:nvSpPr>
            <p:cNvPr id="9868" name="Google Shape;9868;p6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9" name="Google Shape;9869;p6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0" name="Google Shape;9870;p68"/>
          <p:cNvGrpSpPr/>
          <p:nvPr/>
        </p:nvGrpSpPr>
        <p:grpSpPr>
          <a:xfrm>
            <a:off x="6317950" y="3126102"/>
            <a:ext cx="294261" cy="340168"/>
            <a:chOff x="2708700" y="3804850"/>
            <a:chExt cx="417925" cy="483125"/>
          </a:xfrm>
        </p:grpSpPr>
        <p:sp>
          <p:nvSpPr>
            <p:cNvPr id="9871" name="Google Shape;9871;p6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2" name="Google Shape;9872;p6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3" name="Google Shape;9873;p6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4" name="Google Shape;9874;p6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75" name="Google Shape;9875;p68"/>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6" name="Google Shape;9876;p68"/>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77" name="Google Shape;9877;p68"/>
          <p:cNvGrpSpPr/>
          <p:nvPr/>
        </p:nvGrpSpPr>
        <p:grpSpPr>
          <a:xfrm>
            <a:off x="7554825" y="3127378"/>
            <a:ext cx="331033" cy="337616"/>
            <a:chOff x="4467450" y="3808475"/>
            <a:chExt cx="470150" cy="479500"/>
          </a:xfrm>
        </p:grpSpPr>
        <p:sp>
          <p:nvSpPr>
            <p:cNvPr id="9878" name="Google Shape;9878;p6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9" name="Google Shape;9879;p6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0" name="Google Shape;9880;p6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1" name="Google Shape;9881;p6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2" name="Google Shape;9882;p68"/>
          <p:cNvGrpSpPr/>
          <p:nvPr/>
        </p:nvGrpSpPr>
        <p:grpSpPr>
          <a:xfrm>
            <a:off x="7975172" y="3126102"/>
            <a:ext cx="340186" cy="340168"/>
            <a:chOff x="5053900" y="3804850"/>
            <a:chExt cx="483150" cy="483125"/>
          </a:xfrm>
        </p:grpSpPr>
        <p:sp>
          <p:nvSpPr>
            <p:cNvPr id="9883" name="Google Shape;9883;p6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4" name="Google Shape;9884;p6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5" name="Google Shape;9885;p6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6" name="Google Shape;9886;p6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7" name="Google Shape;9887;p68"/>
          <p:cNvGrpSpPr/>
          <p:nvPr/>
        </p:nvGrpSpPr>
        <p:grpSpPr>
          <a:xfrm>
            <a:off x="6270890" y="3960912"/>
            <a:ext cx="340168" cy="340168"/>
            <a:chOff x="5648375" y="3804850"/>
            <a:chExt cx="483125" cy="483125"/>
          </a:xfrm>
        </p:grpSpPr>
        <p:sp>
          <p:nvSpPr>
            <p:cNvPr id="9888" name="Google Shape;9888;p6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6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0" name="Google Shape;9890;p6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1" name="Google Shape;9891;p6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2" name="Google Shape;9892;p68"/>
          <p:cNvGrpSpPr/>
          <p:nvPr/>
        </p:nvGrpSpPr>
        <p:grpSpPr>
          <a:xfrm>
            <a:off x="4560845" y="3973272"/>
            <a:ext cx="280923" cy="315449"/>
            <a:chOff x="6276025" y="3812400"/>
            <a:chExt cx="416800" cy="468025"/>
          </a:xfrm>
        </p:grpSpPr>
        <p:sp>
          <p:nvSpPr>
            <p:cNvPr id="9893" name="Google Shape;9893;p6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4" name="Google Shape;9894;p6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6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6" name="Google Shape;9896;p6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7" name="Google Shape;9897;p68"/>
          <p:cNvGrpSpPr/>
          <p:nvPr/>
        </p:nvGrpSpPr>
        <p:grpSpPr>
          <a:xfrm>
            <a:off x="5039779" y="3545089"/>
            <a:ext cx="342615" cy="340186"/>
            <a:chOff x="890400" y="4399350"/>
            <a:chExt cx="486600" cy="483150"/>
          </a:xfrm>
        </p:grpSpPr>
        <p:sp>
          <p:nvSpPr>
            <p:cNvPr id="9898" name="Google Shape;9898;p6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6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6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68"/>
          <p:cNvGrpSpPr/>
          <p:nvPr/>
        </p:nvGrpSpPr>
        <p:grpSpPr>
          <a:xfrm>
            <a:off x="5474075" y="3560368"/>
            <a:ext cx="340168" cy="309628"/>
            <a:chOff x="1487200" y="4421025"/>
            <a:chExt cx="483125" cy="439750"/>
          </a:xfrm>
        </p:grpSpPr>
        <p:sp>
          <p:nvSpPr>
            <p:cNvPr id="9902" name="Google Shape;9902;p6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6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6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6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6" name="Google Shape;9906;p68"/>
          <p:cNvGrpSpPr/>
          <p:nvPr/>
        </p:nvGrpSpPr>
        <p:grpSpPr>
          <a:xfrm>
            <a:off x="5878353" y="3545107"/>
            <a:ext cx="344903" cy="340151"/>
            <a:chOff x="2079300" y="4399325"/>
            <a:chExt cx="489850" cy="483100"/>
          </a:xfrm>
        </p:grpSpPr>
        <p:sp>
          <p:nvSpPr>
            <p:cNvPr id="9907" name="Google Shape;9907;p6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8" name="Google Shape;9908;p6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09" name="Google Shape;9909;p68"/>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0" name="Google Shape;9910;p68"/>
          <p:cNvGrpSpPr/>
          <p:nvPr/>
        </p:nvGrpSpPr>
        <p:grpSpPr>
          <a:xfrm>
            <a:off x="6744925" y="3545107"/>
            <a:ext cx="276236" cy="340151"/>
            <a:chOff x="3316000" y="4399325"/>
            <a:chExt cx="392325" cy="483100"/>
          </a:xfrm>
        </p:grpSpPr>
        <p:sp>
          <p:nvSpPr>
            <p:cNvPr id="9911" name="Google Shape;9911;p6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2" name="Google Shape;9912;p6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3" name="Google Shape;9913;p68"/>
          <p:cNvGrpSpPr/>
          <p:nvPr/>
        </p:nvGrpSpPr>
        <p:grpSpPr>
          <a:xfrm>
            <a:off x="7169665" y="3545089"/>
            <a:ext cx="254022" cy="340186"/>
            <a:chOff x="3926225" y="4399275"/>
            <a:chExt cx="360775" cy="483150"/>
          </a:xfrm>
        </p:grpSpPr>
        <p:sp>
          <p:nvSpPr>
            <p:cNvPr id="9914" name="Google Shape;9914;p6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5" name="Google Shape;9915;p6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16" name="Google Shape;9916;p68"/>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7" name="Google Shape;9917;p68"/>
          <p:cNvGrpSpPr/>
          <p:nvPr/>
        </p:nvGrpSpPr>
        <p:grpSpPr>
          <a:xfrm>
            <a:off x="7975224" y="3545151"/>
            <a:ext cx="340080" cy="340063"/>
            <a:chOff x="5053975" y="4399375"/>
            <a:chExt cx="483000" cy="482975"/>
          </a:xfrm>
        </p:grpSpPr>
        <p:sp>
          <p:nvSpPr>
            <p:cNvPr id="9918" name="Google Shape;9918;p6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6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6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68"/>
          <p:cNvGrpSpPr/>
          <p:nvPr/>
        </p:nvGrpSpPr>
        <p:grpSpPr>
          <a:xfrm>
            <a:off x="6715417" y="3960912"/>
            <a:ext cx="340168" cy="340168"/>
            <a:chOff x="5648375" y="4399300"/>
            <a:chExt cx="483125" cy="483125"/>
          </a:xfrm>
        </p:grpSpPr>
        <p:sp>
          <p:nvSpPr>
            <p:cNvPr id="9922" name="Google Shape;9922;p6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6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4" name="Google Shape;9924;p68"/>
          <p:cNvGrpSpPr/>
          <p:nvPr/>
        </p:nvGrpSpPr>
        <p:grpSpPr>
          <a:xfrm>
            <a:off x="4946140" y="3979624"/>
            <a:ext cx="330007" cy="302744"/>
            <a:chOff x="6239575" y="4416275"/>
            <a:chExt cx="489625" cy="449175"/>
          </a:xfrm>
        </p:grpSpPr>
        <p:sp>
          <p:nvSpPr>
            <p:cNvPr id="9925" name="Google Shape;9925;p6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6" name="Google Shape;9926;p6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6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8" name="Google Shape;9928;p68"/>
          <p:cNvGrpSpPr/>
          <p:nvPr/>
        </p:nvGrpSpPr>
        <p:grpSpPr>
          <a:xfrm>
            <a:off x="2049419" y="3976879"/>
            <a:ext cx="308234" cy="308234"/>
            <a:chOff x="892750" y="4993750"/>
            <a:chExt cx="483125" cy="483125"/>
          </a:xfrm>
        </p:grpSpPr>
        <p:sp>
          <p:nvSpPr>
            <p:cNvPr id="9929" name="Google Shape;9929;p6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6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6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68"/>
          <p:cNvGrpSpPr/>
          <p:nvPr/>
        </p:nvGrpSpPr>
        <p:grpSpPr>
          <a:xfrm>
            <a:off x="853427" y="3984006"/>
            <a:ext cx="293982" cy="293982"/>
            <a:chOff x="2676100" y="4993750"/>
            <a:chExt cx="483125" cy="483125"/>
          </a:xfrm>
        </p:grpSpPr>
        <p:sp>
          <p:nvSpPr>
            <p:cNvPr id="9933" name="Google Shape;9933;p6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6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6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6" name="Google Shape;9936;p68"/>
          <p:cNvGrpSpPr/>
          <p:nvPr/>
        </p:nvGrpSpPr>
        <p:grpSpPr>
          <a:xfrm>
            <a:off x="3287244" y="3976879"/>
            <a:ext cx="308234" cy="308234"/>
            <a:chOff x="3270550" y="4993750"/>
            <a:chExt cx="483125" cy="483125"/>
          </a:xfrm>
        </p:grpSpPr>
        <p:sp>
          <p:nvSpPr>
            <p:cNvPr id="9937" name="Google Shape;9937;p6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6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6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0" name="Google Shape;9940;p68"/>
          <p:cNvGrpSpPr/>
          <p:nvPr/>
        </p:nvGrpSpPr>
        <p:grpSpPr>
          <a:xfrm>
            <a:off x="1271279" y="3983960"/>
            <a:ext cx="293997" cy="294073"/>
            <a:chOff x="4459450" y="4993700"/>
            <a:chExt cx="483150" cy="483275"/>
          </a:xfrm>
        </p:grpSpPr>
        <p:sp>
          <p:nvSpPr>
            <p:cNvPr id="9941" name="Google Shape;9941;p6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6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3" name="Google Shape;9943;p68"/>
          <p:cNvGrpSpPr/>
          <p:nvPr/>
        </p:nvGrpSpPr>
        <p:grpSpPr>
          <a:xfrm>
            <a:off x="2462028" y="3976879"/>
            <a:ext cx="308234" cy="308234"/>
            <a:chOff x="1487200" y="4993750"/>
            <a:chExt cx="483125" cy="483125"/>
          </a:xfrm>
        </p:grpSpPr>
        <p:sp>
          <p:nvSpPr>
            <p:cNvPr id="9944" name="Google Shape;9944;p6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6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6" name="Google Shape;9946;p68"/>
          <p:cNvGrpSpPr/>
          <p:nvPr/>
        </p:nvGrpSpPr>
        <p:grpSpPr>
          <a:xfrm>
            <a:off x="2874638" y="3976879"/>
            <a:ext cx="308234" cy="308234"/>
            <a:chOff x="2081650" y="4993750"/>
            <a:chExt cx="483125" cy="483125"/>
          </a:xfrm>
        </p:grpSpPr>
        <p:sp>
          <p:nvSpPr>
            <p:cNvPr id="9947" name="Google Shape;9947;p6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8" name="Google Shape;9948;p6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9" name="Google Shape;9949;p68"/>
          <p:cNvGrpSpPr/>
          <p:nvPr/>
        </p:nvGrpSpPr>
        <p:grpSpPr>
          <a:xfrm>
            <a:off x="1651280" y="3983960"/>
            <a:ext cx="293997" cy="294073"/>
            <a:chOff x="5053900" y="4993700"/>
            <a:chExt cx="483150" cy="483275"/>
          </a:xfrm>
        </p:grpSpPr>
        <p:sp>
          <p:nvSpPr>
            <p:cNvPr id="9950" name="Google Shape;9950;p6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1" name="Google Shape;9951;p6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52" name="Google Shape;9952;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953" name="Google Shape;9953;p68"/>
          <p:cNvGrpSpPr/>
          <p:nvPr/>
        </p:nvGrpSpPr>
        <p:grpSpPr>
          <a:xfrm>
            <a:off x="7159962" y="3960299"/>
            <a:ext cx="195401" cy="341395"/>
            <a:chOff x="1426400" y="1814750"/>
            <a:chExt cx="407850" cy="712575"/>
          </a:xfrm>
        </p:grpSpPr>
        <p:sp>
          <p:nvSpPr>
            <p:cNvPr id="9954" name="Google Shape;9954;p6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8"/>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8"/>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68"/>
          <p:cNvGrpSpPr/>
          <p:nvPr/>
        </p:nvGrpSpPr>
        <p:grpSpPr>
          <a:xfrm>
            <a:off x="7494377" y="3991261"/>
            <a:ext cx="279423" cy="279471"/>
            <a:chOff x="1910075" y="2021700"/>
            <a:chExt cx="583225" cy="583325"/>
          </a:xfrm>
        </p:grpSpPr>
        <p:sp>
          <p:nvSpPr>
            <p:cNvPr id="9958" name="Google Shape;9958;p6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68"/>
          <p:cNvGrpSpPr/>
          <p:nvPr/>
        </p:nvGrpSpPr>
        <p:grpSpPr>
          <a:xfrm>
            <a:off x="7912814" y="4026678"/>
            <a:ext cx="392874" cy="208636"/>
            <a:chOff x="2749275" y="2099575"/>
            <a:chExt cx="820025" cy="435475"/>
          </a:xfrm>
        </p:grpSpPr>
        <p:sp>
          <p:nvSpPr>
            <p:cNvPr id="9962" name="Google Shape;9962;p68"/>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8"/>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969"/>
        <p:cNvGrpSpPr/>
        <p:nvPr/>
      </p:nvGrpSpPr>
      <p:grpSpPr>
        <a:xfrm>
          <a:off x="0" y="0"/>
          <a:ext cx="0" cy="0"/>
          <a:chOff x="0" y="0"/>
          <a:chExt cx="0" cy="0"/>
        </a:xfrm>
      </p:grpSpPr>
      <p:sp>
        <p:nvSpPr>
          <p:cNvPr id="9970" name="Google Shape;9970;p69"/>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9"/>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9"/>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3" name="Google Shape;9973;p69"/>
          <p:cNvGrpSpPr/>
          <p:nvPr/>
        </p:nvGrpSpPr>
        <p:grpSpPr>
          <a:xfrm>
            <a:off x="2987728" y="1340982"/>
            <a:ext cx="371882" cy="373766"/>
            <a:chOff x="-41270450" y="1973375"/>
            <a:chExt cx="315850" cy="317450"/>
          </a:xfrm>
        </p:grpSpPr>
        <p:sp>
          <p:nvSpPr>
            <p:cNvPr id="9974" name="Google Shape;9974;p6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9"/>
          <p:cNvGrpSpPr/>
          <p:nvPr/>
        </p:nvGrpSpPr>
        <p:grpSpPr>
          <a:xfrm>
            <a:off x="3005407" y="1787939"/>
            <a:ext cx="395871" cy="372088"/>
            <a:chOff x="-41291625" y="2339025"/>
            <a:chExt cx="336225" cy="316025"/>
          </a:xfrm>
        </p:grpSpPr>
        <p:sp>
          <p:nvSpPr>
            <p:cNvPr id="9979" name="Google Shape;9979;p6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9"/>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69"/>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9"/>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9"/>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9"/>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9"/>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9"/>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7" name="Google Shape;9987;p69"/>
          <p:cNvGrpSpPr/>
          <p:nvPr/>
        </p:nvGrpSpPr>
        <p:grpSpPr>
          <a:xfrm>
            <a:off x="1229534" y="1312990"/>
            <a:ext cx="396931" cy="373147"/>
            <a:chOff x="-42804750" y="1949600"/>
            <a:chExt cx="337125" cy="316925"/>
          </a:xfrm>
        </p:grpSpPr>
        <p:sp>
          <p:nvSpPr>
            <p:cNvPr id="9988" name="Google Shape;9988;p6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69"/>
          <p:cNvGrpSpPr/>
          <p:nvPr/>
        </p:nvGrpSpPr>
        <p:grpSpPr>
          <a:xfrm>
            <a:off x="1292211" y="1765686"/>
            <a:ext cx="335706" cy="364258"/>
            <a:chOff x="-42778750" y="2320125"/>
            <a:chExt cx="285125" cy="309375"/>
          </a:xfrm>
        </p:grpSpPr>
        <p:sp>
          <p:nvSpPr>
            <p:cNvPr id="9992" name="Google Shape;9992;p6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69"/>
          <p:cNvGrpSpPr/>
          <p:nvPr/>
        </p:nvGrpSpPr>
        <p:grpSpPr>
          <a:xfrm>
            <a:off x="1269879" y="2212691"/>
            <a:ext cx="375591" cy="374678"/>
            <a:chOff x="-42796875" y="2680675"/>
            <a:chExt cx="319000" cy="318225"/>
          </a:xfrm>
        </p:grpSpPr>
        <p:sp>
          <p:nvSpPr>
            <p:cNvPr id="9995" name="Google Shape;9995;p6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0" name="Google Shape;10000;p69"/>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9"/>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9"/>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9"/>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69"/>
          <p:cNvGrpSpPr/>
          <p:nvPr/>
        </p:nvGrpSpPr>
        <p:grpSpPr>
          <a:xfrm>
            <a:off x="2168150" y="3090966"/>
            <a:ext cx="390426" cy="369586"/>
            <a:chOff x="-39055650" y="2315975"/>
            <a:chExt cx="331600" cy="313900"/>
          </a:xfrm>
        </p:grpSpPr>
        <p:sp>
          <p:nvSpPr>
            <p:cNvPr id="10005" name="Google Shape;10005;p6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7" name="Google Shape;10007;p69"/>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9"/>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69"/>
          <p:cNvGrpSpPr/>
          <p:nvPr/>
        </p:nvGrpSpPr>
        <p:grpSpPr>
          <a:xfrm>
            <a:off x="1659816" y="1313166"/>
            <a:ext cx="380241" cy="371793"/>
            <a:chOff x="-42430625" y="1949750"/>
            <a:chExt cx="322950" cy="315775"/>
          </a:xfrm>
        </p:grpSpPr>
        <p:sp>
          <p:nvSpPr>
            <p:cNvPr id="10010" name="Google Shape;10010;p6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4" name="Google Shape;10014;p69"/>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9"/>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9"/>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9"/>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9"/>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9"/>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0" name="Google Shape;10020;p69"/>
          <p:cNvGrpSpPr/>
          <p:nvPr/>
        </p:nvGrpSpPr>
        <p:grpSpPr>
          <a:xfrm>
            <a:off x="2623344" y="3089112"/>
            <a:ext cx="372824" cy="372058"/>
            <a:chOff x="-38686275" y="2314400"/>
            <a:chExt cx="316650" cy="316000"/>
          </a:xfrm>
        </p:grpSpPr>
        <p:sp>
          <p:nvSpPr>
            <p:cNvPr id="10021" name="Google Shape;10021;p6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69"/>
          <p:cNvGrpSpPr/>
          <p:nvPr/>
        </p:nvGrpSpPr>
        <p:grpSpPr>
          <a:xfrm>
            <a:off x="2621946" y="3581152"/>
            <a:ext cx="375620" cy="373736"/>
            <a:chOff x="-38686275" y="2682250"/>
            <a:chExt cx="319025" cy="317425"/>
          </a:xfrm>
        </p:grpSpPr>
        <p:sp>
          <p:nvSpPr>
            <p:cNvPr id="10024" name="Google Shape;10024;p6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69"/>
          <p:cNvGrpSpPr/>
          <p:nvPr/>
        </p:nvGrpSpPr>
        <p:grpSpPr>
          <a:xfrm>
            <a:off x="3940328" y="3579695"/>
            <a:ext cx="391368" cy="376650"/>
            <a:chOff x="-37534750" y="2668075"/>
            <a:chExt cx="332400" cy="319900"/>
          </a:xfrm>
        </p:grpSpPr>
        <p:sp>
          <p:nvSpPr>
            <p:cNvPr id="10027" name="Google Shape;10027;p6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69"/>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69"/>
          <p:cNvGrpSpPr/>
          <p:nvPr/>
        </p:nvGrpSpPr>
        <p:grpSpPr>
          <a:xfrm>
            <a:off x="2131694" y="1760829"/>
            <a:ext cx="375591" cy="374060"/>
            <a:chOff x="-42062025" y="2316000"/>
            <a:chExt cx="319000" cy="317700"/>
          </a:xfrm>
        </p:grpSpPr>
        <p:sp>
          <p:nvSpPr>
            <p:cNvPr id="10031" name="Google Shape;10031;p6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3" name="Google Shape;10033;p69"/>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4" name="Google Shape;10034;p69"/>
          <p:cNvGrpSpPr/>
          <p:nvPr/>
        </p:nvGrpSpPr>
        <p:grpSpPr>
          <a:xfrm>
            <a:off x="876569" y="2671933"/>
            <a:ext cx="330143" cy="368173"/>
            <a:chOff x="-40150450" y="1977325"/>
            <a:chExt cx="280400" cy="312700"/>
          </a:xfrm>
        </p:grpSpPr>
        <p:sp>
          <p:nvSpPr>
            <p:cNvPr id="10035" name="Google Shape;10035;p69"/>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9"/>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69"/>
          <p:cNvGrpSpPr/>
          <p:nvPr/>
        </p:nvGrpSpPr>
        <p:grpSpPr>
          <a:xfrm>
            <a:off x="870534" y="3131151"/>
            <a:ext cx="342211" cy="372824"/>
            <a:chOff x="-40160700" y="2339625"/>
            <a:chExt cx="290650" cy="316650"/>
          </a:xfrm>
        </p:grpSpPr>
        <p:sp>
          <p:nvSpPr>
            <p:cNvPr id="10040" name="Google Shape;10040;p6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69"/>
          <p:cNvGrpSpPr/>
          <p:nvPr/>
        </p:nvGrpSpPr>
        <p:grpSpPr>
          <a:xfrm>
            <a:off x="852359" y="3581608"/>
            <a:ext cx="375591" cy="372824"/>
            <a:chOff x="-40171725" y="2705875"/>
            <a:chExt cx="319000" cy="316650"/>
          </a:xfrm>
        </p:grpSpPr>
        <p:sp>
          <p:nvSpPr>
            <p:cNvPr id="10045" name="Google Shape;10045;p6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69"/>
          <p:cNvGrpSpPr/>
          <p:nvPr/>
        </p:nvGrpSpPr>
        <p:grpSpPr>
          <a:xfrm>
            <a:off x="3109957" y="2656064"/>
            <a:ext cx="272686" cy="373766"/>
            <a:chOff x="-38275925" y="1946600"/>
            <a:chExt cx="231600" cy="317450"/>
          </a:xfrm>
        </p:grpSpPr>
        <p:sp>
          <p:nvSpPr>
            <p:cNvPr id="10048" name="Google Shape;10048;p6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69"/>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9"/>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2" name="Google Shape;10052;p69"/>
          <p:cNvGrpSpPr/>
          <p:nvPr/>
        </p:nvGrpSpPr>
        <p:grpSpPr>
          <a:xfrm>
            <a:off x="2173841" y="4053505"/>
            <a:ext cx="382096" cy="371911"/>
            <a:chOff x="-37190575" y="1951325"/>
            <a:chExt cx="324525" cy="315875"/>
          </a:xfrm>
        </p:grpSpPr>
        <p:sp>
          <p:nvSpPr>
            <p:cNvPr id="10053" name="Google Shape;10053;p6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8" name="Google Shape;10058;p69"/>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69"/>
          <p:cNvGrpSpPr/>
          <p:nvPr/>
        </p:nvGrpSpPr>
        <p:grpSpPr>
          <a:xfrm>
            <a:off x="2574144" y="1839656"/>
            <a:ext cx="373736" cy="293055"/>
            <a:chOff x="-41694200" y="2382950"/>
            <a:chExt cx="317425" cy="248900"/>
          </a:xfrm>
        </p:grpSpPr>
        <p:sp>
          <p:nvSpPr>
            <p:cNvPr id="10060" name="Google Shape;10060;p6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69"/>
          <p:cNvGrpSpPr/>
          <p:nvPr/>
        </p:nvGrpSpPr>
        <p:grpSpPr>
          <a:xfrm>
            <a:off x="2570967" y="2192964"/>
            <a:ext cx="375591" cy="373766"/>
            <a:chOff x="-41695775" y="2683025"/>
            <a:chExt cx="319000" cy="317450"/>
          </a:xfrm>
        </p:grpSpPr>
        <p:sp>
          <p:nvSpPr>
            <p:cNvPr id="10063" name="Google Shape;10063;p6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69"/>
          <p:cNvGrpSpPr/>
          <p:nvPr/>
        </p:nvGrpSpPr>
        <p:grpSpPr>
          <a:xfrm>
            <a:off x="1313266" y="2685734"/>
            <a:ext cx="342211" cy="375620"/>
            <a:chOff x="-39792875" y="1971800"/>
            <a:chExt cx="290650" cy="319025"/>
          </a:xfrm>
        </p:grpSpPr>
        <p:sp>
          <p:nvSpPr>
            <p:cNvPr id="10067" name="Google Shape;10067;p6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69"/>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69"/>
          <p:cNvGrpSpPr/>
          <p:nvPr/>
        </p:nvGrpSpPr>
        <p:grpSpPr>
          <a:xfrm>
            <a:off x="3490328" y="2657918"/>
            <a:ext cx="383950" cy="372618"/>
            <a:chOff x="-37956150" y="1948175"/>
            <a:chExt cx="326100" cy="316475"/>
          </a:xfrm>
        </p:grpSpPr>
        <p:sp>
          <p:nvSpPr>
            <p:cNvPr id="10071" name="Google Shape;10071;p6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9"/>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9"/>
          <p:cNvGrpSpPr/>
          <p:nvPr/>
        </p:nvGrpSpPr>
        <p:grpSpPr>
          <a:xfrm>
            <a:off x="1323705" y="3133960"/>
            <a:ext cx="324609" cy="374825"/>
            <a:chOff x="-39783425" y="2337925"/>
            <a:chExt cx="275700" cy="318350"/>
          </a:xfrm>
        </p:grpSpPr>
        <p:sp>
          <p:nvSpPr>
            <p:cNvPr id="10075" name="Google Shape;10075;p6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69"/>
          <p:cNvGrpSpPr/>
          <p:nvPr/>
        </p:nvGrpSpPr>
        <p:grpSpPr>
          <a:xfrm>
            <a:off x="3497847" y="3165172"/>
            <a:ext cx="375620" cy="243015"/>
            <a:chOff x="-37953000" y="2379000"/>
            <a:chExt cx="319025" cy="206400"/>
          </a:xfrm>
        </p:grpSpPr>
        <p:sp>
          <p:nvSpPr>
            <p:cNvPr id="10078" name="Google Shape;10078;p6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3" name="Google Shape;10083;p69"/>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9"/>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9"/>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0086" name="Google Shape;10086;p69"/>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0087" name="Google Shape;10087;p69"/>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8" name="Google Shape;10088;p69"/>
          <p:cNvGrpSpPr/>
          <p:nvPr/>
        </p:nvGrpSpPr>
        <p:grpSpPr>
          <a:xfrm>
            <a:off x="4855594" y="1782519"/>
            <a:ext cx="354107" cy="355063"/>
            <a:chOff x="-28467625" y="2331750"/>
            <a:chExt cx="296150" cy="296950"/>
          </a:xfrm>
        </p:grpSpPr>
        <p:sp>
          <p:nvSpPr>
            <p:cNvPr id="10089" name="Google Shape;10089;p6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9"/>
          <p:cNvGrpSpPr/>
          <p:nvPr/>
        </p:nvGrpSpPr>
        <p:grpSpPr>
          <a:xfrm>
            <a:off x="4869719" y="2225601"/>
            <a:ext cx="325858" cy="351327"/>
            <a:chOff x="-28461325" y="2701925"/>
            <a:chExt cx="272525" cy="293825"/>
          </a:xfrm>
        </p:grpSpPr>
        <p:sp>
          <p:nvSpPr>
            <p:cNvPr id="10092" name="Google Shape;10092;p6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69"/>
          <p:cNvGrpSpPr/>
          <p:nvPr/>
        </p:nvGrpSpPr>
        <p:grpSpPr>
          <a:xfrm>
            <a:off x="7093910" y="1399238"/>
            <a:ext cx="354107" cy="226974"/>
            <a:chOff x="-26585200" y="2025375"/>
            <a:chExt cx="296150" cy="189825"/>
          </a:xfrm>
        </p:grpSpPr>
        <p:sp>
          <p:nvSpPr>
            <p:cNvPr id="10096" name="Google Shape;10096;p6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69"/>
          <p:cNvGrpSpPr/>
          <p:nvPr/>
        </p:nvGrpSpPr>
        <p:grpSpPr>
          <a:xfrm>
            <a:off x="7094373" y="1783461"/>
            <a:ext cx="353180" cy="353180"/>
            <a:chOff x="-26584425" y="2340425"/>
            <a:chExt cx="295375" cy="295375"/>
          </a:xfrm>
        </p:grpSpPr>
        <p:sp>
          <p:nvSpPr>
            <p:cNvPr id="10102" name="Google Shape;10102;p6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69"/>
          <p:cNvGrpSpPr/>
          <p:nvPr/>
        </p:nvGrpSpPr>
        <p:grpSpPr>
          <a:xfrm>
            <a:off x="7089202" y="2224555"/>
            <a:ext cx="363523" cy="353419"/>
            <a:chOff x="-26585200" y="2710400"/>
            <a:chExt cx="304025" cy="295575"/>
          </a:xfrm>
        </p:grpSpPr>
        <p:sp>
          <p:nvSpPr>
            <p:cNvPr id="10108" name="Google Shape;10108;p6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69"/>
          <p:cNvGrpSpPr/>
          <p:nvPr/>
        </p:nvGrpSpPr>
        <p:grpSpPr>
          <a:xfrm>
            <a:off x="5744337" y="2666033"/>
            <a:ext cx="354136" cy="353210"/>
            <a:chOff x="-24709875" y="1970225"/>
            <a:chExt cx="296175" cy="295400"/>
          </a:xfrm>
        </p:grpSpPr>
        <p:sp>
          <p:nvSpPr>
            <p:cNvPr id="10121" name="Google Shape;10121;p6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69"/>
          <p:cNvGrpSpPr/>
          <p:nvPr/>
        </p:nvGrpSpPr>
        <p:grpSpPr>
          <a:xfrm>
            <a:off x="5776352" y="3112911"/>
            <a:ext cx="290107" cy="354107"/>
            <a:chOff x="-24683100" y="2340425"/>
            <a:chExt cx="242625" cy="296150"/>
          </a:xfrm>
        </p:grpSpPr>
        <p:sp>
          <p:nvSpPr>
            <p:cNvPr id="10124" name="Google Shape;10124;p6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8" name="Google Shape;10128;p69"/>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69"/>
          <p:cNvGrpSpPr/>
          <p:nvPr/>
        </p:nvGrpSpPr>
        <p:grpSpPr>
          <a:xfrm>
            <a:off x="7982594" y="2666033"/>
            <a:ext cx="360713" cy="353210"/>
            <a:chOff x="-22881800" y="1971800"/>
            <a:chExt cx="301675" cy="295400"/>
          </a:xfrm>
        </p:grpSpPr>
        <p:sp>
          <p:nvSpPr>
            <p:cNvPr id="10130" name="Google Shape;10130;p6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69"/>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9"/>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8" name="Google Shape;10138;p69"/>
          <p:cNvGrpSpPr/>
          <p:nvPr/>
        </p:nvGrpSpPr>
        <p:grpSpPr>
          <a:xfrm>
            <a:off x="5358939" y="2224196"/>
            <a:ext cx="227930" cy="354136"/>
            <a:chOff x="-28043900" y="2701925"/>
            <a:chExt cx="190625" cy="296175"/>
          </a:xfrm>
        </p:grpSpPr>
        <p:sp>
          <p:nvSpPr>
            <p:cNvPr id="10139" name="Google Shape;10139;p6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69"/>
          <p:cNvGrpSpPr/>
          <p:nvPr/>
        </p:nvGrpSpPr>
        <p:grpSpPr>
          <a:xfrm>
            <a:off x="7531805" y="1336135"/>
            <a:ext cx="354136" cy="353180"/>
            <a:chOff x="-26215025" y="1971025"/>
            <a:chExt cx="296175" cy="295375"/>
          </a:xfrm>
        </p:grpSpPr>
        <p:sp>
          <p:nvSpPr>
            <p:cNvPr id="10145" name="Google Shape;10145;p6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69"/>
          <p:cNvGrpSpPr/>
          <p:nvPr/>
        </p:nvGrpSpPr>
        <p:grpSpPr>
          <a:xfrm>
            <a:off x="7531327" y="1783924"/>
            <a:ext cx="355093" cy="352253"/>
            <a:chOff x="-26215825" y="2341200"/>
            <a:chExt cx="296975" cy="294600"/>
          </a:xfrm>
        </p:grpSpPr>
        <p:sp>
          <p:nvSpPr>
            <p:cNvPr id="10154" name="Google Shape;10154;p6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69"/>
          <p:cNvGrpSpPr/>
          <p:nvPr/>
        </p:nvGrpSpPr>
        <p:grpSpPr>
          <a:xfrm>
            <a:off x="7563357" y="2224674"/>
            <a:ext cx="291033" cy="353180"/>
            <a:chOff x="-26179575" y="2710600"/>
            <a:chExt cx="243400" cy="295375"/>
          </a:xfrm>
        </p:grpSpPr>
        <p:sp>
          <p:nvSpPr>
            <p:cNvPr id="10157" name="Google Shape;10157;p6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69"/>
          <p:cNvGrpSpPr/>
          <p:nvPr/>
        </p:nvGrpSpPr>
        <p:grpSpPr>
          <a:xfrm>
            <a:off x="6202417" y="2666048"/>
            <a:ext cx="337187" cy="353180"/>
            <a:chOff x="-24328675" y="1971025"/>
            <a:chExt cx="282000" cy="295375"/>
          </a:xfrm>
        </p:grpSpPr>
        <p:sp>
          <p:nvSpPr>
            <p:cNvPr id="10161" name="Google Shape;10161;p6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69"/>
          <p:cNvGrpSpPr/>
          <p:nvPr/>
        </p:nvGrpSpPr>
        <p:grpSpPr>
          <a:xfrm>
            <a:off x="6204778" y="3113374"/>
            <a:ext cx="332464" cy="353180"/>
            <a:chOff x="-24330250" y="2340425"/>
            <a:chExt cx="278050" cy="295375"/>
          </a:xfrm>
        </p:grpSpPr>
        <p:sp>
          <p:nvSpPr>
            <p:cNvPr id="10164" name="Google Shape;10164;p6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69"/>
          <p:cNvGrpSpPr/>
          <p:nvPr/>
        </p:nvGrpSpPr>
        <p:grpSpPr>
          <a:xfrm>
            <a:off x="6194420" y="3554587"/>
            <a:ext cx="353180" cy="353180"/>
            <a:chOff x="-24338900" y="2710600"/>
            <a:chExt cx="295375" cy="295375"/>
          </a:xfrm>
        </p:grpSpPr>
        <p:sp>
          <p:nvSpPr>
            <p:cNvPr id="10172" name="Google Shape;10172;p6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9"/>
          <p:cNvGrpSpPr/>
          <p:nvPr/>
        </p:nvGrpSpPr>
        <p:grpSpPr>
          <a:xfrm>
            <a:off x="7985419" y="3113972"/>
            <a:ext cx="355063" cy="351984"/>
            <a:chOff x="-22859750" y="2335900"/>
            <a:chExt cx="296950" cy="294375"/>
          </a:xfrm>
        </p:grpSpPr>
        <p:sp>
          <p:nvSpPr>
            <p:cNvPr id="10175" name="Google Shape;10175;p6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69"/>
          <p:cNvGrpSpPr/>
          <p:nvPr/>
        </p:nvGrpSpPr>
        <p:grpSpPr>
          <a:xfrm>
            <a:off x="5764767" y="1336120"/>
            <a:ext cx="311749" cy="353210"/>
            <a:chOff x="-27710725" y="1959200"/>
            <a:chExt cx="260725" cy="295400"/>
          </a:xfrm>
        </p:grpSpPr>
        <p:sp>
          <p:nvSpPr>
            <p:cNvPr id="10179" name="Google Shape;10179;p6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69"/>
          <p:cNvGrpSpPr/>
          <p:nvPr/>
        </p:nvGrpSpPr>
        <p:grpSpPr>
          <a:xfrm>
            <a:off x="5742631" y="1844666"/>
            <a:ext cx="356020" cy="230770"/>
            <a:chOff x="-27728850" y="2382950"/>
            <a:chExt cx="297750" cy="193000"/>
          </a:xfrm>
        </p:grpSpPr>
        <p:sp>
          <p:nvSpPr>
            <p:cNvPr id="10182" name="Google Shape;10182;p6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69"/>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9"/>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7" name="Google Shape;10187;p69"/>
          <p:cNvGrpSpPr/>
          <p:nvPr/>
        </p:nvGrpSpPr>
        <p:grpSpPr>
          <a:xfrm>
            <a:off x="7973975" y="1792877"/>
            <a:ext cx="354136" cy="334348"/>
            <a:chOff x="-25844850" y="2357750"/>
            <a:chExt cx="296175" cy="279625"/>
          </a:xfrm>
        </p:grpSpPr>
        <p:sp>
          <p:nvSpPr>
            <p:cNvPr id="10188" name="Google Shape;10188;p6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4" name="Google Shape;10194;p69"/>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5" name="Google Shape;10195;p69"/>
          <p:cNvGrpSpPr/>
          <p:nvPr/>
        </p:nvGrpSpPr>
        <p:grpSpPr>
          <a:xfrm>
            <a:off x="6702883" y="2666033"/>
            <a:ext cx="228887" cy="353210"/>
            <a:chOff x="-23917525" y="1970225"/>
            <a:chExt cx="191425" cy="295400"/>
          </a:xfrm>
        </p:grpSpPr>
        <p:sp>
          <p:nvSpPr>
            <p:cNvPr id="10196" name="Google Shape;10196;p6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69"/>
          <p:cNvGrpSpPr/>
          <p:nvPr/>
        </p:nvGrpSpPr>
        <p:grpSpPr>
          <a:xfrm>
            <a:off x="6658164" y="3112911"/>
            <a:ext cx="318325" cy="354107"/>
            <a:chOff x="-23952175" y="2340425"/>
            <a:chExt cx="266225" cy="296150"/>
          </a:xfrm>
        </p:grpSpPr>
        <p:sp>
          <p:nvSpPr>
            <p:cNvPr id="10200" name="Google Shape;10200;p6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69"/>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69"/>
          <p:cNvGrpSpPr/>
          <p:nvPr/>
        </p:nvGrpSpPr>
        <p:grpSpPr>
          <a:xfrm>
            <a:off x="8043336" y="3553167"/>
            <a:ext cx="239230" cy="356020"/>
            <a:chOff x="-22811700" y="2700350"/>
            <a:chExt cx="200075" cy="297750"/>
          </a:xfrm>
        </p:grpSpPr>
        <p:sp>
          <p:nvSpPr>
            <p:cNvPr id="10204" name="Google Shape;10204;p6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69"/>
          <p:cNvGrpSpPr/>
          <p:nvPr/>
        </p:nvGrpSpPr>
        <p:grpSpPr>
          <a:xfrm>
            <a:off x="6191787" y="1335656"/>
            <a:ext cx="355063" cy="354136"/>
            <a:chOff x="-27358650" y="1961575"/>
            <a:chExt cx="296950" cy="296175"/>
          </a:xfrm>
        </p:grpSpPr>
        <p:sp>
          <p:nvSpPr>
            <p:cNvPr id="10208" name="Google Shape;10208;p6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0" name="Google Shape;10210;p69"/>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9"/>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69"/>
          <p:cNvGrpSpPr/>
          <p:nvPr/>
        </p:nvGrpSpPr>
        <p:grpSpPr>
          <a:xfrm>
            <a:off x="7090357" y="2666048"/>
            <a:ext cx="354136" cy="353180"/>
            <a:chOff x="-23599325" y="1971025"/>
            <a:chExt cx="296175" cy="295375"/>
          </a:xfrm>
        </p:grpSpPr>
        <p:sp>
          <p:nvSpPr>
            <p:cNvPr id="10213" name="Google Shape;10213;p6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69"/>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9"/>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9"/>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8" name="Google Shape;10218;p69"/>
          <p:cNvGrpSpPr/>
          <p:nvPr/>
        </p:nvGrpSpPr>
        <p:grpSpPr>
          <a:xfrm>
            <a:off x="6634801" y="1335776"/>
            <a:ext cx="360713" cy="353897"/>
            <a:chOff x="-26993200" y="1961775"/>
            <a:chExt cx="301675" cy="295975"/>
          </a:xfrm>
        </p:grpSpPr>
        <p:sp>
          <p:nvSpPr>
            <p:cNvPr id="10219" name="Google Shape;10219;p6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9"/>
          <p:cNvGrpSpPr/>
          <p:nvPr/>
        </p:nvGrpSpPr>
        <p:grpSpPr>
          <a:xfrm>
            <a:off x="6659761" y="1783461"/>
            <a:ext cx="310792" cy="353180"/>
            <a:chOff x="-26970350" y="2332550"/>
            <a:chExt cx="259925" cy="295375"/>
          </a:xfrm>
        </p:grpSpPr>
        <p:sp>
          <p:nvSpPr>
            <p:cNvPr id="10223" name="Google Shape;10223;p6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69"/>
          <p:cNvGrpSpPr/>
          <p:nvPr/>
        </p:nvGrpSpPr>
        <p:grpSpPr>
          <a:xfrm>
            <a:off x="6639046" y="2256226"/>
            <a:ext cx="352223" cy="290077"/>
            <a:chOff x="-26986100" y="2735800"/>
            <a:chExt cx="294575" cy="242600"/>
          </a:xfrm>
        </p:grpSpPr>
        <p:sp>
          <p:nvSpPr>
            <p:cNvPr id="10226" name="Google Shape;10226;p6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69"/>
          <p:cNvGrpSpPr/>
          <p:nvPr/>
        </p:nvGrpSpPr>
        <p:grpSpPr>
          <a:xfrm>
            <a:off x="7538093" y="2665569"/>
            <a:ext cx="355063" cy="354136"/>
            <a:chOff x="-23229925" y="1970225"/>
            <a:chExt cx="296950" cy="296175"/>
          </a:xfrm>
        </p:grpSpPr>
        <p:sp>
          <p:nvSpPr>
            <p:cNvPr id="10229" name="Google Shape;10229;p6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9"/>
          <p:cNvGrpSpPr/>
          <p:nvPr/>
        </p:nvGrpSpPr>
        <p:grpSpPr>
          <a:xfrm>
            <a:off x="7580466" y="3112432"/>
            <a:ext cx="270318" cy="355063"/>
            <a:chOff x="-23177950" y="2340425"/>
            <a:chExt cx="226075" cy="296950"/>
          </a:xfrm>
        </p:grpSpPr>
        <p:sp>
          <p:nvSpPr>
            <p:cNvPr id="10234" name="Google Shape;10234;p6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9"/>
          <p:cNvGrpSpPr/>
          <p:nvPr/>
        </p:nvGrpSpPr>
        <p:grpSpPr>
          <a:xfrm>
            <a:off x="7538556" y="3554109"/>
            <a:ext cx="354136" cy="354136"/>
            <a:chOff x="-23229150" y="2710600"/>
            <a:chExt cx="296175" cy="296175"/>
          </a:xfrm>
        </p:grpSpPr>
        <p:sp>
          <p:nvSpPr>
            <p:cNvPr id="10237" name="Google Shape;10237;p6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69"/>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9"/>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69"/>
          <p:cNvGrpSpPr/>
          <p:nvPr/>
        </p:nvGrpSpPr>
        <p:grpSpPr>
          <a:xfrm>
            <a:off x="4855631" y="3123732"/>
            <a:ext cx="356946" cy="332464"/>
            <a:chOff x="-25477800" y="2357750"/>
            <a:chExt cx="298525" cy="278050"/>
          </a:xfrm>
        </p:grpSpPr>
        <p:sp>
          <p:nvSpPr>
            <p:cNvPr id="10242" name="Google Shape;10242;p6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4" name="Google Shape;10244;p69"/>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9"/>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6" name="Google Shape;10246;p69"/>
          <p:cNvGrpSpPr/>
          <p:nvPr/>
        </p:nvGrpSpPr>
        <p:grpSpPr>
          <a:xfrm>
            <a:off x="5298265" y="3112911"/>
            <a:ext cx="353180" cy="354107"/>
            <a:chOff x="-25104475" y="2340425"/>
            <a:chExt cx="295375" cy="296150"/>
          </a:xfrm>
        </p:grpSpPr>
        <p:sp>
          <p:nvSpPr>
            <p:cNvPr id="10247" name="Google Shape;10247;p6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6" name="Google Shape;10256;p69"/>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7" name="Google Shape;10257;p69"/>
          <p:cNvGrpSpPr/>
          <p:nvPr/>
        </p:nvGrpSpPr>
        <p:grpSpPr>
          <a:xfrm>
            <a:off x="4855594" y="1782519"/>
            <a:ext cx="354107" cy="355063"/>
            <a:chOff x="-28467625" y="2331750"/>
            <a:chExt cx="296150" cy="296950"/>
          </a:xfrm>
        </p:grpSpPr>
        <p:sp>
          <p:nvSpPr>
            <p:cNvPr id="10258" name="Google Shape;10258;p6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9">
          <a:extLst>
            <a:ext uri="{FF2B5EF4-FFF2-40B4-BE49-F238E27FC236}">
              <a16:creationId xmlns:a16="http://schemas.microsoft.com/office/drawing/2014/main" id="{43B92621-34F1-E8C4-C43B-624507680597}"/>
            </a:ext>
          </a:extLst>
        </p:cNvPr>
        <p:cNvGrpSpPr/>
        <p:nvPr/>
      </p:nvGrpSpPr>
      <p:grpSpPr>
        <a:xfrm>
          <a:off x="0" y="0"/>
          <a:ext cx="0" cy="0"/>
          <a:chOff x="0" y="0"/>
          <a:chExt cx="0" cy="0"/>
        </a:xfrm>
      </p:grpSpPr>
      <p:sp>
        <p:nvSpPr>
          <p:cNvPr id="1210" name="Google Shape;1210;p32">
            <a:extLst>
              <a:ext uri="{FF2B5EF4-FFF2-40B4-BE49-F238E27FC236}">
                <a16:creationId xmlns:a16="http://schemas.microsoft.com/office/drawing/2014/main" id="{C80F05B3-87B2-BCB4-4F1A-2F8C83F9369B}"/>
              </a:ext>
            </a:extLst>
          </p:cNvPr>
          <p:cNvSpPr txBox="1">
            <a:spLocks noGrp="1"/>
          </p:cNvSpPr>
          <p:nvPr>
            <p:ph type="title"/>
          </p:nvPr>
        </p:nvSpPr>
        <p:spPr>
          <a:xfrm>
            <a:off x="720000" y="38437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Contexto</a:t>
            </a:r>
            <a:endParaRPr dirty="0"/>
          </a:p>
        </p:txBody>
      </p:sp>
      <p:sp>
        <p:nvSpPr>
          <p:cNvPr id="1212" name="Google Shape;1212;p32">
            <a:extLst>
              <a:ext uri="{FF2B5EF4-FFF2-40B4-BE49-F238E27FC236}">
                <a16:creationId xmlns:a16="http://schemas.microsoft.com/office/drawing/2014/main" id="{DB8145A0-58ED-37DB-3A28-FEAA2695F12D}"/>
              </a:ext>
            </a:extLst>
          </p:cNvPr>
          <p:cNvSpPr txBox="1">
            <a:spLocks noGrp="1"/>
          </p:cNvSpPr>
          <p:nvPr>
            <p:ph type="subTitle" idx="2"/>
          </p:nvPr>
        </p:nvSpPr>
        <p:spPr>
          <a:xfrm>
            <a:off x="1085851" y="3310617"/>
            <a:ext cx="7413170" cy="104911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pt-BR" sz="1700" dirty="0"/>
              <a:t>Como divulgado pela revista </a:t>
            </a:r>
            <a:r>
              <a:rPr lang="pt-BR" sz="1700" b="1" dirty="0"/>
              <a:t>Veja</a:t>
            </a:r>
            <a:r>
              <a:rPr lang="pt-BR" sz="1700" dirty="0"/>
              <a:t>, a maior parte do corpo docente </a:t>
            </a:r>
            <a:r>
              <a:rPr lang="pt-BR" sz="1700" b="1" dirty="0"/>
              <a:t>(75%)</a:t>
            </a:r>
            <a:r>
              <a:rPr lang="pt-BR" sz="1700" dirty="0"/>
              <a:t>, falta um curso específico que viabilize conhecimentos de ferramentas digitais que possam ser usadas em classe.</a:t>
            </a:r>
            <a:endParaRPr lang="pt-BR" sz="1700" b="1" dirty="0"/>
          </a:p>
        </p:txBody>
      </p:sp>
      <p:pic>
        <p:nvPicPr>
          <p:cNvPr id="8" name="Imagem 7">
            <a:extLst>
              <a:ext uri="{FF2B5EF4-FFF2-40B4-BE49-F238E27FC236}">
                <a16:creationId xmlns:a16="http://schemas.microsoft.com/office/drawing/2014/main" id="{6A364776-76D7-25A6-D7D4-DBAD10B8699E}"/>
              </a:ext>
            </a:extLst>
          </p:cNvPr>
          <p:cNvPicPr>
            <a:picLocks noChangeAspect="1"/>
          </p:cNvPicPr>
          <p:nvPr/>
        </p:nvPicPr>
        <p:blipFill>
          <a:blip r:embed="rId3"/>
          <a:stretch>
            <a:fillRect/>
          </a:stretch>
        </p:blipFill>
        <p:spPr>
          <a:xfrm>
            <a:off x="1151164" y="1286649"/>
            <a:ext cx="6841672" cy="1819088"/>
          </a:xfrm>
          <a:prstGeom prst="rect">
            <a:avLst/>
          </a:prstGeom>
          <a:ln w="19050">
            <a:solidFill>
              <a:srgbClr val="00245C"/>
            </a:solidFill>
          </a:ln>
        </p:spPr>
      </p:pic>
    </p:spTree>
    <p:extLst>
      <p:ext uri="{BB962C8B-B14F-4D97-AF65-F5344CB8AC3E}">
        <p14:creationId xmlns:p14="http://schemas.microsoft.com/office/powerpoint/2010/main" val="3779788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263"/>
        <p:cNvGrpSpPr/>
        <p:nvPr/>
      </p:nvGrpSpPr>
      <p:grpSpPr>
        <a:xfrm>
          <a:off x="0" y="0"/>
          <a:ext cx="0" cy="0"/>
          <a:chOff x="0" y="0"/>
          <a:chExt cx="0" cy="0"/>
        </a:xfrm>
      </p:grpSpPr>
      <p:sp>
        <p:nvSpPr>
          <p:cNvPr id="10264" name="Google Shape;10264;p7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265" name="Google Shape;10265;p7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266" name="Google Shape;10266;p70"/>
          <p:cNvGrpSpPr/>
          <p:nvPr/>
        </p:nvGrpSpPr>
        <p:grpSpPr>
          <a:xfrm>
            <a:off x="854368" y="1313920"/>
            <a:ext cx="366269" cy="366240"/>
            <a:chOff x="-65131525" y="1914325"/>
            <a:chExt cx="316650" cy="316625"/>
          </a:xfrm>
        </p:grpSpPr>
        <p:sp>
          <p:nvSpPr>
            <p:cNvPr id="10267" name="Google Shape;10267;p7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0"/>
          <p:cNvGrpSpPr/>
          <p:nvPr/>
        </p:nvGrpSpPr>
        <p:grpSpPr>
          <a:xfrm>
            <a:off x="854368" y="1794207"/>
            <a:ext cx="366269" cy="366269"/>
            <a:chOff x="-65131525" y="2281350"/>
            <a:chExt cx="316650" cy="316650"/>
          </a:xfrm>
        </p:grpSpPr>
        <p:sp>
          <p:nvSpPr>
            <p:cNvPr id="10270" name="Google Shape;10270;p7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70"/>
          <p:cNvGrpSpPr/>
          <p:nvPr/>
        </p:nvGrpSpPr>
        <p:grpSpPr>
          <a:xfrm>
            <a:off x="857564" y="2259206"/>
            <a:ext cx="359878" cy="367165"/>
            <a:chOff x="-65129950" y="2646800"/>
            <a:chExt cx="311125" cy="317425"/>
          </a:xfrm>
        </p:grpSpPr>
        <p:sp>
          <p:nvSpPr>
            <p:cNvPr id="10273" name="Google Shape;10273;p7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0"/>
          <p:cNvGrpSpPr/>
          <p:nvPr/>
        </p:nvGrpSpPr>
        <p:grpSpPr>
          <a:xfrm>
            <a:off x="3060897" y="1312532"/>
            <a:ext cx="368987" cy="369016"/>
            <a:chOff x="-63252250" y="1930850"/>
            <a:chExt cx="319000" cy="319025"/>
          </a:xfrm>
        </p:grpSpPr>
        <p:sp>
          <p:nvSpPr>
            <p:cNvPr id="10276" name="Google Shape;10276;p7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8" name="Google Shape;10278;p70"/>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9" name="Google Shape;10279;p70"/>
          <p:cNvGrpSpPr/>
          <p:nvPr/>
        </p:nvGrpSpPr>
        <p:grpSpPr>
          <a:xfrm>
            <a:off x="3061808" y="2258743"/>
            <a:ext cx="367165" cy="368091"/>
            <a:chOff x="-63250675" y="2664125"/>
            <a:chExt cx="317425" cy="318225"/>
          </a:xfrm>
        </p:grpSpPr>
        <p:sp>
          <p:nvSpPr>
            <p:cNvPr id="10280" name="Google Shape;10280;p7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0"/>
          <p:cNvGrpSpPr/>
          <p:nvPr/>
        </p:nvGrpSpPr>
        <p:grpSpPr>
          <a:xfrm>
            <a:off x="1738471" y="2735150"/>
            <a:ext cx="363522" cy="361266"/>
            <a:chOff x="-61354075" y="1940500"/>
            <a:chExt cx="314275" cy="312325"/>
          </a:xfrm>
        </p:grpSpPr>
        <p:sp>
          <p:nvSpPr>
            <p:cNvPr id="10283" name="Google Shape;10283;p7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70"/>
          <p:cNvGrpSpPr/>
          <p:nvPr/>
        </p:nvGrpSpPr>
        <p:grpSpPr>
          <a:xfrm>
            <a:off x="1737098" y="3183702"/>
            <a:ext cx="366269" cy="336195"/>
            <a:chOff x="-61354875" y="2322300"/>
            <a:chExt cx="316650" cy="290650"/>
          </a:xfrm>
        </p:grpSpPr>
        <p:sp>
          <p:nvSpPr>
            <p:cNvPr id="10288" name="Google Shape;10288;p7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70"/>
          <p:cNvGrpSpPr/>
          <p:nvPr/>
        </p:nvGrpSpPr>
        <p:grpSpPr>
          <a:xfrm>
            <a:off x="1737098" y="3611266"/>
            <a:ext cx="366269" cy="366269"/>
            <a:chOff x="-61354875" y="2671225"/>
            <a:chExt cx="316650" cy="316650"/>
          </a:xfrm>
        </p:grpSpPr>
        <p:sp>
          <p:nvSpPr>
            <p:cNvPr id="10292" name="Google Shape;10292;p7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0"/>
          <p:cNvGrpSpPr/>
          <p:nvPr/>
        </p:nvGrpSpPr>
        <p:grpSpPr>
          <a:xfrm>
            <a:off x="3952502" y="2731001"/>
            <a:ext cx="368987" cy="369566"/>
            <a:chOff x="-59502375" y="1904375"/>
            <a:chExt cx="319000" cy="319500"/>
          </a:xfrm>
        </p:grpSpPr>
        <p:sp>
          <p:nvSpPr>
            <p:cNvPr id="10298" name="Google Shape;10298;p7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70"/>
          <p:cNvGrpSpPr/>
          <p:nvPr/>
        </p:nvGrpSpPr>
        <p:grpSpPr>
          <a:xfrm>
            <a:off x="1298621" y="1315207"/>
            <a:ext cx="368987" cy="363666"/>
            <a:chOff x="-64774725" y="1916550"/>
            <a:chExt cx="319000" cy="314400"/>
          </a:xfrm>
        </p:grpSpPr>
        <p:sp>
          <p:nvSpPr>
            <p:cNvPr id="10302" name="Google Shape;10302;p7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0"/>
          <p:cNvGrpSpPr/>
          <p:nvPr/>
        </p:nvGrpSpPr>
        <p:grpSpPr>
          <a:xfrm>
            <a:off x="1299979" y="1792386"/>
            <a:ext cx="366269" cy="369913"/>
            <a:chOff x="-64764500" y="2280550"/>
            <a:chExt cx="316650" cy="319800"/>
          </a:xfrm>
        </p:grpSpPr>
        <p:sp>
          <p:nvSpPr>
            <p:cNvPr id="10305" name="Google Shape;10305;p7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7" name="Google Shape;10307;p70"/>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8" name="Google Shape;10308;p70"/>
          <p:cNvGrpSpPr/>
          <p:nvPr/>
        </p:nvGrpSpPr>
        <p:grpSpPr>
          <a:xfrm>
            <a:off x="3512023" y="1352163"/>
            <a:ext cx="365344" cy="289753"/>
            <a:chOff x="-62882850" y="1999375"/>
            <a:chExt cx="315850" cy="250500"/>
          </a:xfrm>
        </p:grpSpPr>
        <p:sp>
          <p:nvSpPr>
            <p:cNvPr id="10309" name="Google Shape;10309;p7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0"/>
          <p:cNvGrpSpPr/>
          <p:nvPr/>
        </p:nvGrpSpPr>
        <p:grpSpPr>
          <a:xfrm>
            <a:off x="3503362" y="1793745"/>
            <a:ext cx="382665" cy="367194"/>
            <a:chOff x="-62890750" y="2296300"/>
            <a:chExt cx="330825" cy="317450"/>
          </a:xfrm>
        </p:grpSpPr>
        <p:sp>
          <p:nvSpPr>
            <p:cNvPr id="10312" name="Google Shape;10312;p7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0"/>
          <p:cNvGrpSpPr/>
          <p:nvPr/>
        </p:nvGrpSpPr>
        <p:grpSpPr>
          <a:xfrm>
            <a:off x="3512023" y="2259206"/>
            <a:ext cx="365344" cy="367165"/>
            <a:chOff x="-62882850" y="2664925"/>
            <a:chExt cx="315850" cy="317425"/>
          </a:xfrm>
        </p:grpSpPr>
        <p:sp>
          <p:nvSpPr>
            <p:cNvPr id="10316" name="Google Shape;10316;p7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70"/>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9" name="Google Shape;10319;p70"/>
          <p:cNvGrpSpPr/>
          <p:nvPr/>
        </p:nvGrpSpPr>
        <p:grpSpPr>
          <a:xfrm>
            <a:off x="2183172" y="3171846"/>
            <a:ext cx="366269" cy="359907"/>
            <a:chOff x="-60988625" y="2310475"/>
            <a:chExt cx="316650" cy="311150"/>
          </a:xfrm>
        </p:grpSpPr>
        <p:sp>
          <p:nvSpPr>
            <p:cNvPr id="10320" name="Google Shape;10320;p7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0"/>
          <p:cNvGrpSpPr/>
          <p:nvPr/>
        </p:nvGrpSpPr>
        <p:grpSpPr>
          <a:xfrm>
            <a:off x="2183634" y="3610009"/>
            <a:ext cx="365344" cy="368785"/>
            <a:chOff x="-60987050" y="2671400"/>
            <a:chExt cx="315850" cy="318825"/>
          </a:xfrm>
        </p:grpSpPr>
        <p:sp>
          <p:nvSpPr>
            <p:cNvPr id="10327" name="Google Shape;10327;p7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0"/>
          <p:cNvGrpSpPr/>
          <p:nvPr/>
        </p:nvGrpSpPr>
        <p:grpSpPr>
          <a:xfrm>
            <a:off x="3952500" y="3172771"/>
            <a:ext cx="368987" cy="358056"/>
            <a:chOff x="-59481900" y="2290800"/>
            <a:chExt cx="319000" cy="309550"/>
          </a:xfrm>
        </p:grpSpPr>
        <p:sp>
          <p:nvSpPr>
            <p:cNvPr id="10330" name="Google Shape;10330;p7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0"/>
          <p:cNvGrpSpPr/>
          <p:nvPr/>
        </p:nvGrpSpPr>
        <p:grpSpPr>
          <a:xfrm>
            <a:off x="1741805" y="1313544"/>
            <a:ext cx="368987" cy="366992"/>
            <a:chOff x="-64401400" y="1914475"/>
            <a:chExt cx="319000" cy="317275"/>
          </a:xfrm>
        </p:grpSpPr>
        <p:sp>
          <p:nvSpPr>
            <p:cNvPr id="10337" name="Google Shape;10337;p7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0"/>
          <p:cNvGrpSpPr/>
          <p:nvPr/>
        </p:nvGrpSpPr>
        <p:grpSpPr>
          <a:xfrm>
            <a:off x="1806493" y="1794583"/>
            <a:ext cx="239610" cy="365517"/>
            <a:chOff x="-64343900" y="2282125"/>
            <a:chExt cx="207150" cy="316000"/>
          </a:xfrm>
        </p:grpSpPr>
        <p:sp>
          <p:nvSpPr>
            <p:cNvPr id="10341" name="Google Shape;10341;p7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3" name="Google Shape;10343;p70"/>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4" name="Google Shape;10344;p70"/>
          <p:cNvGrpSpPr/>
          <p:nvPr/>
        </p:nvGrpSpPr>
        <p:grpSpPr>
          <a:xfrm>
            <a:off x="3986941" y="1313804"/>
            <a:ext cx="318873" cy="366471"/>
            <a:chOff x="-62496925" y="1931475"/>
            <a:chExt cx="275675" cy="316825"/>
          </a:xfrm>
        </p:grpSpPr>
        <p:sp>
          <p:nvSpPr>
            <p:cNvPr id="10345" name="Google Shape;10345;p7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70"/>
          <p:cNvGrpSpPr/>
          <p:nvPr/>
        </p:nvGrpSpPr>
        <p:grpSpPr>
          <a:xfrm>
            <a:off x="3963691" y="1793629"/>
            <a:ext cx="365373" cy="367426"/>
            <a:chOff x="-62516625" y="2297875"/>
            <a:chExt cx="315875" cy="317650"/>
          </a:xfrm>
        </p:grpSpPr>
        <p:sp>
          <p:nvSpPr>
            <p:cNvPr id="10348" name="Google Shape;10348;p7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70"/>
          <p:cNvGrpSpPr/>
          <p:nvPr/>
        </p:nvGrpSpPr>
        <p:grpSpPr>
          <a:xfrm>
            <a:off x="3962332" y="2275588"/>
            <a:ext cx="368091" cy="334402"/>
            <a:chOff x="-62518200" y="2692475"/>
            <a:chExt cx="318225" cy="289100"/>
          </a:xfrm>
        </p:grpSpPr>
        <p:sp>
          <p:nvSpPr>
            <p:cNvPr id="10351" name="Google Shape;10351;p7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0"/>
          <p:cNvGrpSpPr/>
          <p:nvPr/>
        </p:nvGrpSpPr>
        <p:grpSpPr>
          <a:xfrm>
            <a:off x="2648986" y="2733112"/>
            <a:ext cx="309793" cy="365344"/>
            <a:chOff x="-60597975" y="1939525"/>
            <a:chExt cx="267825" cy="315850"/>
          </a:xfrm>
        </p:grpSpPr>
        <p:sp>
          <p:nvSpPr>
            <p:cNvPr id="10354" name="Google Shape;10354;p7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0"/>
          <p:cNvGrpSpPr/>
          <p:nvPr/>
        </p:nvGrpSpPr>
        <p:grpSpPr>
          <a:xfrm>
            <a:off x="2619389" y="3167537"/>
            <a:ext cx="368987" cy="368525"/>
            <a:chOff x="-60620800" y="2304600"/>
            <a:chExt cx="319000" cy="318600"/>
          </a:xfrm>
        </p:grpSpPr>
        <p:sp>
          <p:nvSpPr>
            <p:cNvPr id="10357" name="Google Shape;10357;p7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0"/>
          <p:cNvGrpSpPr/>
          <p:nvPr/>
        </p:nvGrpSpPr>
        <p:grpSpPr>
          <a:xfrm>
            <a:off x="2620748" y="3663188"/>
            <a:ext cx="366269" cy="262426"/>
            <a:chOff x="-60621600" y="2716100"/>
            <a:chExt cx="316650" cy="226875"/>
          </a:xfrm>
        </p:grpSpPr>
        <p:sp>
          <p:nvSpPr>
            <p:cNvPr id="10361" name="Google Shape;10361;p7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0"/>
          <p:cNvGrpSpPr/>
          <p:nvPr/>
        </p:nvGrpSpPr>
        <p:grpSpPr>
          <a:xfrm>
            <a:off x="3957965" y="3611281"/>
            <a:ext cx="358056" cy="366240"/>
            <a:chOff x="-59475600" y="2658625"/>
            <a:chExt cx="309550" cy="316625"/>
          </a:xfrm>
        </p:grpSpPr>
        <p:sp>
          <p:nvSpPr>
            <p:cNvPr id="10364" name="Google Shape;10364;p7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1" name="Google Shape;10371;p70"/>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3" name="Google Shape;10373;p70"/>
          <p:cNvGrpSpPr/>
          <p:nvPr/>
        </p:nvGrpSpPr>
        <p:grpSpPr>
          <a:xfrm>
            <a:off x="2233086" y="2259206"/>
            <a:ext cx="263294" cy="367165"/>
            <a:chOff x="-63987100" y="2646800"/>
            <a:chExt cx="227625" cy="317425"/>
          </a:xfrm>
        </p:grpSpPr>
        <p:sp>
          <p:nvSpPr>
            <p:cNvPr id="10374" name="Google Shape;10374;p7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0"/>
          <p:cNvGrpSpPr/>
          <p:nvPr/>
        </p:nvGrpSpPr>
        <p:grpSpPr>
          <a:xfrm>
            <a:off x="852428" y="2730827"/>
            <a:ext cx="358056" cy="369913"/>
            <a:chOff x="-62148000" y="1930075"/>
            <a:chExt cx="309550" cy="319800"/>
          </a:xfrm>
        </p:grpSpPr>
        <p:sp>
          <p:nvSpPr>
            <p:cNvPr id="10377" name="Google Shape;10377;p7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70"/>
          <p:cNvGrpSpPr/>
          <p:nvPr/>
        </p:nvGrpSpPr>
        <p:grpSpPr>
          <a:xfrm>
            <a:off x="849695" y="3169113"/>
            <a:ext cx="363522" cy="365373"/>
            <a:chOff x="-62150375" y="2297875"/>
            <a:chExt cx="314275" cy="315875"/>
          </a:xfrm>
        </p:grpSpPr>
        <p:sp>
          <p:nvSpPr>
            <p:cNvPr id="10380" name="Google Shape;10380;p7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0"/>
          <p:cNvGrpSpPr/>
          <p:nvPr/>
        </p:nvGrpSpPr>
        <p:grpSpPr>
          <a:xfrm>
            <a:off x="848322" y="3610356"/>
            <a:ext cx="366269" cy="368091"/>
            <a:chOff x="-62150375" y="2664925"/>
            <a:chExt cx="316650" cy="318225"/>
          </a:xfrm>
        </p:grpSpPr>
        <p:sp>
          <p:nvSpPr>
            <p:cNvPr id="10386" name="Google Shape;10386;p7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70"/>
          <p:cNvGrpSpPr/>
          <p:nvPr/>
        </p:nvGrpSpPr>
        <p:grpSpPr>
          <a:xfrm>
            <a:off x="3065911" y="2731333"/>
            <a:ext cx="367165" cy="368901"/>
            <a:chOff x="-60254550" y="1938025"/>
            <a:chExt cx="317425" cy="318925"/>
          </a:xfrm>
        </p:grpSpPr>
        <p:sp>
          <p:nvSpPr>
            <p:cNvPr id="10391" name="Google Shape;10391;p7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0"/>
          <p:cNvGrpSpPr/>
          <p:nvPr/>
        </p:nvGrpSpPr>
        <p:grpSpPr>
          <a:xfrm>
            <a:off x="3094149" y="3609907"/>
            <a:ext cx="310690" cy="368987"/>
            <a:chOff x="-60232500" y="2671225"/>
            <a:chExt cx="268600" cy="319000"/>
          </a:xfrm>
        </p:grpSpPr>
        <p:sp>
          <p:nvSpPr>
            <p:cNvPr id="10396" name="Google Shape;10396;p7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0"/>
          <p:cNvGrpSpPr/>
          <p:nvPr/>
        </p:nvGrpSpPr>
        <p:grpSpPr>
          <a:xfrm>
            <a:off x="2179643" y="4058541"/>
            <a:ext cx="365373" cy="368987"/>
            <a:chOff x="-59100700" y="1911950"/>
            <a:chExt cx="315875" cy="319000"/>
          </a:xfrm>
        </p:grpSpPr>
        <p:sp>
          <p:nvSpPr>
            <p:cNvPr id="10399" name="Google Shape;10399;p7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0"/>
          <p:cNvGrpSpPr/>
          <p:nvPr/>
        </p:nvGrpSpPr>
        <p:grpSpPr>
          <a:xfrm>
            <a:off x="2621810" y="1314021"/>
            <a:ext cx="379918" cy="366038"/>
            <a:chOff x="-63665750" y="1914325"/>
            <a:chExt cx="328450" cy="316450"/>
          </a:xfrm>
        </p:grpSpPr>
        <p:sp>
          <p:nvSpPr>
            <p:cNvPr id="10410" name="Google Shape;10410;p7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0"/>
          <p:cNvGrpSpPr/>
          <p:nvPr/>
        </p:nvGrpSpPr>
        <p:grpSpPr>
          <a:xfrm>
            <a:off x="2626814" y="1793065"/>
            <a:ext cx="369913" cy="368554"/>
            <a:chOff x="-63666550" y="2278975"/>
            <a:chExt cx="319800" cy="318625"/>
          </a:xfrm>
        </p:grpSpPr>
        <p:sp>
          <p:nvSpPr>
            <p:cNvPr id="10413" name="Google Shape;10413;p7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0"/>
          <p:cNvGrpSpPr/>
          <p:nvPr/>
        </p:nvGrpSpPr>
        <p:grpSpPr>
          <a:xfrm>
            <a:off x="2624081" y="2259090"/>
            <a:ext cx="375378" cy="367397"/>
            <a:chOff x="-63669700" y="2646600"/>
            <a:chExt cx="324525" cy="317625"/>
          </a:xfrm>
        </p:grpSpPr>
        <p:sp>
          <p:nvSpPr>
            <p:cNvPr id="10416" name="Google Shape;10416;p7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70"/>
          <p:cNvGrpSpPr/>
          <p:nvPr/>
        </p:nvGrpSpPr>
        <p:grpSpPr>
          <a:xfrm>
            <a:off x="1286361" y="2732418"/>
            <a:ext cx="366269" cy="366732"/>
            <a:chOff x="-61784125" y="1931250"/>
            <a:chExt cx="316650" cy="317050"/>
          </a:xfrm>
        </p:grpSpPr>
        <p:sp>
          <p:nvSpPr>
            <p:cNvPr id="10419" name="Google Shape;10419;p7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0"/>
          <p:cNvGrpSpPr/>
          <p:nvPr/>
        </p:nvGrpSpPr>
        <p:grpSpPr>
          <a:xfrm>
            <a:off x="1286360" y="3168665"/>
            <a:ext cx="366269" cy="366269"/>
            <a:chOff x="-61783350" y="2297100"/>
            <a:chExt cx="316650" cy="316650"/>
          </a:xfrm>
        </p:grpSpPr>
        <p:sp>
          <p:nvSpPr>
            <p:cNvPr id="10424" name="Google Shape;10424;p7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0"/>
          <p:cNvGrpSpPr/>
          <p:nvPr/>
        </p:nvGrpSpPr>
        <p:grpSpPr>
          <a:xfrm>
            <a:off x="1286360" y="3609748"/>
            <a:ext cx="366269" cy="369305"/>
            <a:chOff x="-61782550" y="2664925"/>
            <a:chExt cx="316650" cy="319275"/>
          </a:xfrm>
        </p:grpSpPr>
        <p:sp>
          <p:nvSpPr>
            <p:cNvPr id="10427" name="Google Shape;10427;p7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70"/>
          <p:cNvGrpSpPr/>
          <p:nvPr/>
        </p:nvGrpSpPr>
        <p:grpSpPr>
          <a:xfrm>
            <a:off x="3508137" y="2741136"/>
            <a:ext cx="367165" cy="349294"/>
            <a:chOff x="-59889100" y="1945025"/>
            <a:chExt cx="317425" cy="301975"/>
          </a:xfrm>
        </p:grpSpPr>
        <p:sp>
          <p:nvSpPr>
            <p:cNvPr id="10431" name="Google Shape;10431;p7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0"/>
          <p:cNvGrpSpPr/>
          <p:nvPr/>
        </p:nvGrpSpPr>
        <p:grpSpPr>
          <a:xfrm>
            <a:off x="3040249" y="3168589"/>
            <a:ext cx="366648" cy="366420"/>
            <a:chOff x="6479471" y="2079003"/>
            <a:chExt cx="348923" cy="348706"/>
          </a:xfrm>
        </p:grpSpPr>
        <p:sp>
          <p:nvSpPr>
            <p:cNvPr id="10436" name="Google Shape;10436;p7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7" name="Google Shape;10437;p70"/>
            <p:cNvGrpSpPr/>
            <p:nvPr/>
          </p:nvGrpSpPr>
          <p:grpSpPr>
            <a:xfrm>
              <a:off x="6520582" y="2079003"/>
              <a:ext cx="307811" cy="348706"/>
              <a:chOff x="-60218325" y="2304850"/>
              <a:chExt cx="279625" cy="316775"/>
            </a:xfrm>
          </p:grpSpPr>
          <p:sp>
            <p:nvSpPr>
              <p:cNvPr id="10438" name="Google Shape;10438;p7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45" name="Google Shape;10445;p70"/>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6" name="Google Shape;10446;p70"/>
          <p:cNvGrpSpPr/>
          <p:nvPr/>
        </p:nvGrpSpPr>
        <p:grpSpPr>
          <a:xfrm>
            <a:off x="3507226" y="3611671"/>
            <a:ext cx="368987" cy="365459"/>
            <a:chOff x="-59889100" y="2671925"/>
            <a:chExt cx="319000" cy="315950"/>
          </a:xfrm>
        </p:grpSpPr>
        <p:sp>
          <p:nvSpPr>
            <p:cNvPr id="10447" name="Google Shape;10447;p7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70"/>
          <p:cNvGrpSpPr/>
          <p:nvPr/>
        </p:nvGrpSpPr>
        <p:grpSpPr>
          <a:xfrm>
            <a:off x="2620204" y="4054176"/>
            <a:ext cx="367165" cy="366269"/>
            <a:chOff x="-59092025" y="2296300"/>
            <a:chExt cx="317425" cy="316650"/>
          </a:xfrm>
        </p:grpSpPr>
        <p:sp>
          <p:nvSpPr>
            <p:cNvPr id="10452" name="Google Shape;10452;p7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0"/>
          <p:cNvGrpSpPr/>
          <p:nvPr/>
        </p:nvGrpSpPr>
        <p:grpSpPr>
          <a:xfrm>
            <a:off x="4865611" y="1305095"/>
            <a:ext cx="353174" cy="347599"/>
            <a:chOff x="683125" y="1955275"/>
            <a:chExt cx="299325" cy="294600"/>
          </a:xfrm>
        </p:grpSpPr>
        <p:sp>
          <p:nvSpPr>
            <p:cNvPr id="10455" name="Google Shape;10455;p7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70"/>
          <p:cNvGrpSpPr/>
          <p:nvPr/>
        </p:nvGrpSpPr>
        <p:grpSpPr>
          <a:xfrm>
            <a:off x="4866541" y="1755653"/>
            <a:ext cx="351315" cy="349486"/>
            <a:chOff x="685475" y="2318350"/>
            <a:chExt cx="297750" cy="296200"/>
          </a:xfrm>
        </p:grpSpPr>
        <p:sp>
          <p:nvSpPr>
            <p:cNvPr id="10460" name="Google Shape;10460;p7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70"/>
          <p:cNvGrpSpPr/>
          <p:nvPr/>
        </p:nvGrpSpPr>
        <p:grpSpPr>
          <a:xfrm>
            <a:off x="7094699" y="1304859"/>
            <a:ext cx="309517" cy="348071"/>
            <a:chOff x="2523000" y="1954875"/>
            <a:chExt cx="262325" cy="295000"/>
          </a:xfrm>
        </p:grpSpPr>
        <p:sp>
          <p:nvSpPr>
            <p:cNvPr id="10464" name="Google Shape;10464;p7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0"/>
          <p:cNvGrpSpPr/>
          <p:nvPr/>
        </p:nvGrpSpPr>
        <p:grpSpPr>
          <a:xfrm>
            <a:off x="7073800" y="1756125"/>
            <a:ext cx="351315" cy="348542"/>
            <a:chOff x="2508825" y="2318350"/>
            <a:chExt cx="297750" cy="295400"/>
          </a:xfrm>
        </p:grpSpPr>
        <p:sp>
          <p:nvSpPr>
            <p:cNvPr id="10467" name="Google Shape;10467;p7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9" name="Google Shape;10469;p70"/>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0" name="Google Shape;10470;p70"/>
          <p:cNvGrpSpPr/>
          <p:nvPr/>
        </p:nvGrpSpPr>
        <p:grpSpPr>
          <a:xfrm>
            <a:off x="5747373" y="2670178"/>
            <a:ext cx="347599" cy="348513"/>
            <a:chOff x="4321150" y="1946600"/>
            <a:chExt cx="294600" cy="295375"/>
          </a:xfrm>
        </p:grpSpPr>
        <p:sp>
          <p:nvSpPr>
            <p:cNvPr id="10471" name="Google Shape;10471;p7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4" name="Google Shape;10474;p70"/>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70"/>
          <p:cNvGrpSpPr/>
          <p:nvPr/>
        </p:nvGrpSpPr>
        <p:grpSpPr>
          <a:xfrm>
            <a:off x="5309921" y="1756125"/>
            <a:ext cx="352230" cy="348542"/>
            <a:chOff x="1049375" y="2318350"/>
            <a:chExt cx="298525" cy="295400"/>
          </a:xfrm>
        </p:grpSpPr>
        <p:sp>
          <p:nvSpPr>
            <p:cNvPr id="10479" name="Google Shape;10479;p7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0"/>
          <p:cNvGrpSpPr/>
          <p:nvPr/>
        </p:nvGrpSpPr>
        <p:grpSpPr>
          <a:xfrm>
            <a:off x="5310393" y="2196576"/>
            <a:ext cx="351286" cy="351286"/>
            <a:chOff x="1049375" y="2680675"/>
            <a:chExt cx="297725" cy="297725"/>
          </a:xfrm>
        </p:grpSpPr>
        <p:sp>
          <p:nvSpPr>
            <p:cNvPr id="10484" name="Google Shape;10484;p7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0"/>
          <p:cNvGrpSpPr/>
          <p:nvPr/>
        </p:nvGrpSpPr>
        <p:grpSpPr>
          <a:xfrm>
            <a:off x="7523845" y="1304623"/>
            <a:ext cx="348513" cy="348542"/>
            <a:chOff x="2872725" y="1954475"/>
            <a:chExt cx="295375" cy="295400"/>
          </a:xfrm>
        </p:grpSpPr>
        <p:sp>
          <p:nvSpPr>
            <p:cNvPr id="10487" name="Google Shape;10487;p7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0"/>
          <p:cNvGrpSpPr/>
          <p:nvPr/>
        </p:nvGrpSpPr>
        <p:grpSpPr>
          <a:xfrm>
            <a:off x="7545216" y="1755196"/>
            <a:ext cx="305771" cy="350401"/>
            <a:chOff x="2890050" y="2318350"/>
            <a:chExt cx="259150" cy="296975"/>
          </a:xfrm>
        </p:grpSpPr>
        <p:sp>
          <p:nvSpPr>
            <p:cNvPr id="10491" name="Google Shape;10491;p7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3" name="Google Shape;10493;p70"/>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0"/>
          <p:cNvGrpSpPr/>
          <p:nvPr/>
        </p:nvGrpSpPr>
        <p:grpSpPr>
          <a:xfrm>
            <a:off x="6187732" y="2670650"/>
            <a:ext cx="347569" cy="347569"/>
            <a:chOff x="4685050" y="1945825"/>
            <a:chExt cx="294575" cy="294575"/>
          </a:xfrm>
        </p:grpSpPr>
        <p:sp>
          <p:nvSpPr>
            <p:cNvPr id="10495" name="Google Shape;10495;p7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0" name="Google Shape;10500;p70"/>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2" name="Google Shape;10502;p70"/>
          <p:cNvGrpSpPr/>
          <p:nvPr/>
        </p:nvGrpSpPr>
        <p:grpSpPr>
          <a:xfrm>
            <a:off x="7958004" y="3159625"/>
            <a:ext cx="348513" cy="347599"/>
            <a:chOff x="6131900" y="2301825"/>
            <a:chExt cx="295375" cy="294600"/>
          </a:xfrm>
        </p:grpSpPr>
        <p:sp>
          <p:nvSpPr>
            <p:cNvPr id="10503" name="Google Shape;10503;p7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70"/>
          <p:cNvGrpSpPr/>
          <p:nvPr/>
        </p:nvGrpSpPr>
        <p:grpSpPr>
          <a:xfrm>
            <a:off x="5753997" y="1304166"/>
            <a:ext cx="351315" cy="349457"/>
            <a:chOff x="1412450" y="1954475"/>
            <a:chExt cx="297750" cy="296175"/>
          </a:xfrm>
        </p:grpSpPr>
        <p:sp>
          <p:nvSpPr>
            <p:cNvPr id="10508" name="Google Shape;10508;p7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70"/>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70"/>
          <p:cNvGrpSpPr/>
          <p:nvPr/>
        </p:nvGrpSpPr>
        <p:grpSpPr>
          <a:xfrm>
            <a:off x="5753997" y="2196694"/>
            <a:ext cx="351315" cy="351050"/>
            <a:chOff x="1413250" y="2680675"/>
            <a:chExt cx="297750" cy="297525"/>
          </a:xfrm>
        </p:grpSpPr>
        <p:sp>
          <p:nvSpPr>
            <p:cNvPr id="10512" name="Google Shape;10512;p7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6" name="Google Shape;10516;p70"/>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9" name="Google Shape;10519;p70"/>
          <p:cNvGrpSpPr/>
          <p:nvPr/>
        </p:nvGrpSpPr>
        <p:grpSpPr>
          <a:xfrm>
            <a:off x="6630407" y="2670311"/>
            <a:ext cx="350371" cy="348247"/>
            <a:chOff x="5045775" y="1946400"/>
            <a:chExt cx="296950" cy="295150"/>
          </a:xfrm>
        </p:grpSpPr>
        <p:sp>
          <p:nvSpPr>
            <p:cNvPr id="10520" name="Google Shape;10520;p7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0"/>
          <p:cNvGrpSpPr/>
          <p:nvPr/>
        </p:nvGrpSpPr>
        <p:grpSpPr>
          <a:xfrm>
            <a:off x="6629006" y="3179138"/>
            <a:ext cx="353174" cy="308573"/>
            <a:chOff x="5046550" y="2327025"/>
            <a:chExt cx="299325" cy="261525"/>
          </a:xfrm>
        </p:grpSpPr>
        <p:sp>
          <p:nvSpPr>
            <p:cNvPr id="10523" name="Google Shape;10523;p7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6" name="Google Shape;10526;p70"/>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7" name="Google Shape;10527;p70"/>
          <p:cNvGrpSpPr/>
          <p:nvPr/>
        </p:nvGrpSpPr>
        <p:grpSpPr>
          <a:xfrm>
            <a:off x="7956604" y="3608476"/>
            <a:ext cx="351315" cy="348513"/>
            <a:chOff x="6167350" y="2672800"/>
            <a:chExt cx="297750" cy="295375"/>
          </a:xfrm>
        </p:grpSpPr>
        <p:sp>
          <p:nvSpPr>
            <p:cNvPr id="10528" name="Google Shape;10528;p7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0"/>
          <p:cNvGrpSpPr/>
          <p:nvPr/>
        </p:nvGrpSpPr>
        <p:grpSpPr>
          <a:xfrm>
            <a:off x="6197601" y="1303709"/>
            <a:ext cx="347599" cy="350371"/>
            <a:chOff x="1777925" y="1953700"/>
            <a:chExt cx="294600" cy="296950"/>
          </a:xfrm>
        </p:grpSpPr>
        <p:sp>
          <p:nvSpPr>
            <p:cNvPr id="10534" name="Google Shape;10534;p7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70"/>
          <p:cNvGrpSpPr/>
          <p:nvPr/>
        </p:nvGrpSpPr>
        <p:grpSpPr>
          <a:xfrm>
            <a:off x="6213411" y="1756597"/>
            <a:ext cx="315977" cy="347599"/>
            <a:chOff x="1790525" y="2319150"/>
            <a:chExt cx="267800" cy="294600"/>
          </a:xfrm>
        </p:grpSpPr>
        <p:sp>
          <p:nvSpPr>
            <p:cNvPr id="10539" name="Google Shape;10539;p7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1" name="Google Shape;10541;p70"/>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2" name="Google Shape;10542;p70"/>
          <p:cNvGrpSpPr/>
          <p:nvPr/>
        </p:nvGrpSpPr>
        <p:grpSpPr>
          <a:xfrm>
            <a:off x="4866386" y="2670163"/>
            <a:ext cx="349457" cy="348542"/>
            <a:chOff x="3599700" y="1954475"/>
            <a:chExt cx="296175" cy="295400"/>
          </a:xfrm>
        </p:grpSpPr>
        <p:sp>
          <p:nvSpPr>
            <p:cNvPr id="10543" name="Google Shape;10543;p7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70"/>
          <p:cNvGrpSpPr/>
          <p:nvPr/>
        </p:nvGrpSpPr>
        <p:grpSpPr>
          <a:xfrm>
            <a:off x="4867316" y="3159626"/>
            <a:ext cx="347599" cy="347599"/>
            <a:chOff x="3601275" y="2319150"/>
            <a:chExt cx="294600" cy="294600"/>
          </a:xfrm>
        </p:grpSpPr>
        <p:sp>
          <p:nvSpPr>
            <p:cNvPr id="10547" name="Google Shape;10547;p7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0"/>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0" name="Google Shape;10550;p70"/>
          <p:cNvGrpSpPr/>
          <p:nvPr/>
        </p:nvGrpSpPr>
        <p:grpSpPr>
          <a:xfrm>
            <a:off x="7087019" y="2669721"/>
            <a:ext cx="328071" cy="349427"/>
            <a:chOff x="5421475" y="1945825"/>
            <a:chExt cx="278050" cy="296150"/>
          </a:xfrm>
        </p:grpSpPr>
        <p:sp>
          <p:nvSpPr>
            <p:cNvPr id="10551" name="Google Shape;10551;p7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9" name="Google Shape;10559;p70"/>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0" name="Google Shape;10560;p70"/>
          <p:cNvGrpSpPr/>
          <p:nvPr/>
        </p:nvGrpSpPr>
        <p:grpSpPr>
          <a:xfrm>
            <a:off x="7075869" y="3670273"/>
            <a:ext cx="350371" cy="224918"/>
            <a:chOff x="5411225" y="2726350"/>
            <a:chExt cx="296950" cy="190625"/>
          </a:xfrm>
        </p:grpSpPr>
        <p:sp>
          <p:nvSpPr>
            <p:cNvPr id="10561" name="Google Shape;10561;p7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70"/>
          <p:cNvGrpSpPr/>
          <p:nvPr/>
        </p:nvGrpSpPr>
        <p:grpSpPr>
          <a:xfrm>
            <a:off x="6185904" y="4059546"/>
            <a:ext cx="351286" cy="326390"/>
            <a:chOff x="6524150" y="1938725"/>
            <a:chExt cx="297725" cy="276625"/>
          </a:xfrm>
        </p:grpSpPr>
        <p:sp>
          <p:nvSpPr>
            <p:cNvPr id="10564" name="Google Shape;10564;p7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0"/>
          <p:cNvGrpSpPr/>
          <p:nvPr/>
        </p:nvGrpSpPr>
        <p:grpSpPr>
          <a:xfrm>
            <a:off x="6631047" y="1756007"/>
            <a:ext cx="363380" cy="348778"/>
            <a:chOff x="2140225" y="2318650"/>
            <a:chExt cx="307975" cy="295600"/>
          </a:xfrm>
        </p:grpSpPr>
        <p:sp>
          <p:nvSpPr>
            <p:cNvPr id="10569" name="Google Shape;10569;p7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0"/>
          <p:cNvGrpSpPr/>
          <p:nvPr/>
        </p:nvGrpSpPr>
        <p:grpSpPr>
          <a:xfrm>
            <a:off x="6636607" y="2197505"/>
            <a:ext cx="352259" cy="349427"/>
            <a:chOff x="2139425" y="2682250"/>
            <a:chExt cx="298550" cy="296150"/>
          </a:xfrm>
        </p:grpSpPr>
        <p:sp>
          <p:nvSpPr>
            <p:cNvPr id="10572" name="Google Shape;10572;p7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70"/>
          <p:cNvGrpSpPr/>
          <p:nvPr/>
        </p:nvGrpSpPr>
        <p:grpSpPr>
          <a:xfrm>
            <a:off x="5301219" y="2711991"/>
            <a:ext cx="350401" cy="264888"/>
            <a:chOff x="3962775" y="1990700"/>
            <a:chExt cx="296975" cy="224500"/>
          </a:xfrm>
        </p:grpSpPr>
        <p:sp>
          <p:nvSpPr>
            <p:cNvPr id="10577" name="Google Shape;10577;p7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70"/>
          <p:cNvGrpSpPr/>
          <p:nvPr/>
        </p:nvGrpSpPr>
        <p:grpSpPr>
          <a:xfrm>
            <a:off x="5301691" y="3158697"/>
            <a:ext cx="349457" cy="349457"/>
            <a:chOff x="3963575" y="2317575"/>
            <a:chExt cx="296175" cy="296175"/>
          </a:xfrm>
        </p:grpSpPr>
        <p:sp>
          <p:nvSpPr>
            <p:cNvPr id="10582" name="Google Shape;10582;p7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0"/>
          <p:cNvGrpSpPr/>
          <p:nvPr/>
        </p:nvGrpSpPr>
        <p:grpSpPr>
          <a:xfrm>
            <a:off x="5301691" y="3608476"/>
            <a:ext cx="349457" cy="348513"/>
            <a:chOff x="3962775" y="2683025"/>
            <a:chExt cx="296175" cy="295375"/>
          </a:xfrm>
        </p:grpSpPr>
        <p:sp>
          <p:nvSpPr>
            <p:cNvPr id="10599" name="Google Shape;10599;p7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2" name="Google Shape;10602;p70"/>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3" name="Google Shape;10603;p70"/>
          <p:cNvGrpSpPr/>
          <p:nvPr/>
        </p:nvGrpSpPr>
        <p:grpSpPr>
          <a:xfrm>
            <a:off x="7516228" y="3159168"/>
            <a:ext cx="348513" cy="348513"/>
            <a:chOff x="5775900" y="2308125"/>
            <a:chExt cx="295375" cy="295375"/>
          </a:xfrm>
        </p:grpSpPr>
        <p:sp>
          <p:nvSpPr>
            <p:cNvPr id="10604" name="Google Shape;10604;p7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70"/>
          <p:cNvGrpSpPr/>
          <p:nvPr/>
        </p:nvGrpSpPr>
        <p:grpSpPr>
          <a:xfrm>
            <a:off x="7537142" y="3608004"/>
            <a:ext cx="306686" cy="349457"/>
            <a:chOff x="5794025" y="2673575"/>
            <a:chExt cx="259925" cy="296175"/>
          </a:xfrm>
        </p:grpSpPr>
        <p:sp>
          <p:nvSpPr>
            <p:cNvPr id="10610" name="Google Shape;10610;p7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70"/>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70"/>
          <p:cNvGrpSpPr/>
          <p:nvPr/>
        </p:nvGrpSpPr>
        <p:grpSpPr>
          <a:xfrm>
            <a:off x="6637536" y="1304166"/>
            <a:ext cx="350401" cy="349457"/>
            <a:chOff x="2141000" y="1954475"/>
            <a:chExt cx="296975" cy="296175"/>
          </a:xfrm>
        </p:grpSpPr>
        <p:sp>
          <p:nvSpPr>
            <p:cNvPr id="10615" name="Google Shape;10615;p7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622"/>
        <p:cNvGrpSpPr/>
        <p:nvPr/>
      </p:nvGrpSpPr>
      <p:grpSpPr>
        <a:xfrm>
          <a:off x="0" y="0"/>
          <a:ext cx="0" cy="0"/>
          <a:chOff x="0" y="0"/>
          <a:chExt cx="0" cy="0"/>
        </a:xfrm>
      </p:grpSpPr>
      <p:sp>
        <p:nvSpPr>
          <p:cNvPr id="10623" name="Google Shape;10623;p71"/>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624" name="Google Shape;10624;p71"/>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625" name="Google Shape;10625;p71"/>
          <p:cNvGrpSpPr/>
          <p:nvPr/>
        </p:nvGrpSpPr>
        <p:grpSpPr>
          <a:xfrm>
            <a:off x="882957" y="1306638"/>
            <a:ext cx="292442" cy="355741"/>
            <a:chOff x="-35830350" y="1912725"/>
            <a:chExt cx="241050" cy="293225"/>
          </a:xfrm>
        </p:grpSpPr>
        <p:sp>
          <p:nvSpPr>
            <p:cNvPr id="10626" name="Google Shape;10626;p7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71"/>
          <p:cNvGrpSpPr/>
          <p:nvPr/>
        </p:nvGrpSpPr>
        <p:grpSpPr>
          <a:xfrm>
            <a:off x="851444" y="1766235"/>
            <a:ext cx="355468" cy="353587"/>
            <a:chOff x="-35854750" y="2272675"/>
            <a:chExt cx="293000" cy="291450"/>
          </a:xfrm>
        </p:grpSpPr>
        <p:sp>
          <p:nvSpPr>
            <p:cNvPr id="10629" name="Google Shape;10629;p7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71"/>
          <p:cNvGrpSpPr/>
          <p:nvPr/>
        </p:nvGrpSpPr>
        <p:grpSpPr>
          <a:xfrm>
            <a:off x="850958" y="2220821"/>
            <a:ext cx="356438" cy="354558"/>
            <a:chOff x="-35853975" y="2631825"/>
            <a:chExt cx="293800" cy="292250"/>
          </a:xfrm>
        </p:grpSpPr>
        <p:sp>
          <p:nvSpPr>
            <p:cNvPr id="10633" name="Google Shape;10633;p7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1"/>
          <p:cNvGrpSpPr/>
          <p:nvPr/>
        </p:nvGrpSpPr>
        <p:grpSpPr>
          <a:xfrm>
            <a:off x="3089562" y="1307714"/>
            <a:ext cx="353587" cy="353587"/>
            <a:chOff x="-34032200" y="1916675"/>
            <a:chExt cx="291450" cy="291450"/>
          </a:xfrm>
        </p:grpSpPr>
        <p:sp>
          <p:nvSpPr>
            <p:cNvPr id="10639" name="Google Shape;10639;p7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3" name="Google Shape;10643;p71"/>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4" name="Google Shape;10644;p71"/>
          <p:cNvGrpSpPr/>
          <p:nvPr/>
        </p:nvGrpSpPr>
        <p:grpSpPr>
          <a:xfrm>
            <a:off x="3089092" y="2220821"/>
            <a:ext cx="354527" cy="354558"/>
            <a:chOff x="-34032200" y="2634975"/>
            <a:chExt cx="292225" cy="292250"/>
          </a:xfrm>
        </p:grpSpPr>
        <p:sp>
          <p:nvSpPr>
            <p:cNvPr id="10645" name="Google Shape;10645;p7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71"/>
          <p:cNvGrpSpPr/>
          <p:nvPr/>
        </p:nvGrpSpPr>
        <p:grpSpPr>
          <a:xfrm>
            <a:off x="1739487" y="2687069"/>
            <a:ext cx="358379" cy="354527"/>
            <a:chOff x="-32245875" y="1938725"/>
            <a:chExt cx="295400" cy="292225"/>
          </a:xfrm>
        </p:grpSpPr>
        <p:sp>
          <p:nvSpPr>
            <p:cNvPr id="10649" name="Google Shape;10649;p7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71"/>
          <p:cNvGrpSpPr/>
          <p:nvPr/>
        </p:nvGrpSpPr>
        <p:grpSpPr>
          <a:xfrm>
            <a:off x="1736150" y="3156468"/>
            <a:ext cx="365052" cy="352162"/>
            <a:chOff x="-32243500" y="2299850"/>
            <a:chExt cx="300900" cy="290275"/>
          </a:xfrm>
        </p:grpSpPr>
        <p:sp>
          <p:nvSpPr>
            <p:cNvPr id="10653" name="Google Shape;10653;p7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5" name="Google Shape;10655;p71"/>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6" name="Google Shape;10656;p71"/>
          <p:cNvGrpSpPr/>
          <p:nvPr/>
        </p:nvGrpSpPr>
        <p:grpSpPr>
          <a:xfrm>
            <a:off x="1299432" y="1306759"/>
            <a:ext cx="354527" cy="355498"/>
            <a:chOff x="-35495600" y="1912725"/>
            <a:chExt cx="292225" cy="293025"/>
          </a:xfrm>
        </p:grpSpPr>
        <p:sp>
          <p:nvSpPr>
            <p:cNvPr id="10657" name="Google Shape;10657;p7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0" name="Google Shape;10660;p71"/>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1" name="Google Shape;10661;p71"/>
          <p:cNvGrpSpPr/>
          <p:nvPr/>
        </p:nvGrpSpPr>
        <p:grpSpPr>
          <a:xfrm>
            <a:off x="1299432" y="2221307"/>
            <a:ext cx="354527" cy="353587"/>
            <a:chOff x="-35495600" y="2631825"/>
            <a:chExt cx="292225" cy="291450"/>
          </a:xfrm>
        </p:grpSpPr>
        <p:sp>
          <p:nvSpPr>
            <p:cNvPr id="10662" name="Google Shape;10662;p7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71"/>
          <p:cNvGrpSpPr/>
          <p:nvPr/>
        </p:nvGrpSpPr>
        <p:grpSpPr>
          <a:xfrm>
            <a:off x="3537081" y="1307714"/>
            <a:ext cx="353587" cy="353587"/>
            <a:chOff x="-33673825" y="1916675"/>
            <a:chExt cx="291450" cy="291450"/>
          </a:xfrm>
        </p:grpSpPr>
        <p:sp>
          <p:nvSpPr>
            <p:cNvPr id="10667" name="Google Shape;10667;p7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71"/>
          <p:cNvGrpSpPr/>
          <p:nvPr/>
        </p:nvGrpSpPr>
        <p:grpSpPr>
          <a:xfrm>
            <a:off x="3534700" y="1765295"/>
            <a:ext cx="358349" cy="355468"/>
            <a:chOff x="-33676975" y="2275050"/>
            <a:chExt cx="295375" cy="293000"/>
          </a:xfrm>
        </p:grpSpPr>
        <p:sp>
          <p:nvSpPr>
            <p:cNvPr id="10672" name="Google Shape;10672;p7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71"/>
          <p:cNvGrpSpPr/>
          <p:nvPr/>
        </p:nvGrpSpPr>
        <p:grpSpPr>
          <a:xfrm>
            <a:off x="3537081" y="2220594"/>
            <a:ext cx="353587" cy="355013"/>
            <a:chOff x="-33673825" y="2634975"/>
            <a:chExt cx="291450" cy="292625"/>
          </a:xfrm>
        </p:grpSpPr>
        <p:sp>
          <p:nvSpPr>
            <p:cNvPr id="10676" name="Google Shape;10676;p7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1"/>
          <p:cNvGrpSpPr/>
          <p:nvPr/>
        </p:nvGrpSpPr>
        <p:grpSpPr>
          <a:xfrm>
            <a:off x="2205089" y="2687509"/>
            <a:ext cx="329687" cy="353648"/>
            <a:chOff x="-31874100" y="1939525"/>
            <a:chExt cx="271750" cy="291500"/>
          </a:xfrm>
        </p:grpSpPr>
        <p:sp>
          <p:nvSpPr>
            <p:cNvPr id="10679" name="Google Shape;10679;p7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1" name="Google Shape;10681;p71"/>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71"/>
          <p:cNvGrpSpPr/>
          <p:nvPr/>
        </p:nvGrpSpPr>
        <p:grpSpPr>
          <a:xfrm>
            <a:off x="2186451" y="3616531"/>
            <a:ext cx="366963" cy="352768"/>
            <a:chOff x="-31889075" y="2658950"/>
            <a:chExt cx="302475" cy="290775"/>
          </a:xfrm>
        </p:grpSpPr>
        <p:sp>
          <p:nvSpPr>
            <p:cNvPr id="10683" name="Google Shape;10683;p7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5" name="Google Shape;10685;p71"/>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6" name="Google Shape;10686;p71"/>
          <p:cNvGrpSpPr/>
          <p:nvPr/>
        </p:nvGrpSpPr>
        <p:grpSpPr>
          <a:xfrm>
            <a:off x="1747421" y="1306759"/>
            <a:ext cx="354527" cy="355498"/>
            <a:chOff x="-35136450" y="1912725"/>
            <a:chExt cx="292225" cy="293025"/>
          </a:xfrm>
        </p:grpSpPr>
        <p:sp>
          <p:nvSpPr>
            <p:cNvPr id="10687" name="Google Shape;10687;p7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1"/>
          <p:cNvGrpSpPr/>
          <p:nvPr/>
        </p:nvGrpSpPr>
        <p:grpSpPr>
          <a:xfrm>
            <a:off x="1747891" y="1765978"/>
            <a:ext cx="353587" cy="354103"/>
            <a:chOff x="-35134875" y="2272675"/>
            <a:chExt cx="291450" cy="291875"/>
          </a:xfrm>
        </p:grpSpPr>
        <p:sp>
          <p:nvSpPr>
            <p:cNvPr id="10691" name="Google Shape;10691;p7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1"/>
          <p:cNvGrpSpPr/>
          <p:nvPr/>
        </p:nvGrpSpPr>
        <p:grpSpPr>
          <a:xfrm>
            <a:off x="1789458" y="2221307"/>
            <a:ext cx="270453" cy="353587"/>
            <a:chOff x="-35101800" y="2631050"/>
            <a:chExt cx="222925" cy="291450"/>
          </a:xfrm>
        </p:grpSpPr>
        <p:sp>
          <p:nvSpPr>
            <p:cNvPr id="10696" name="Google Shape;10696;p7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0" name="Google Shape;10700;p71"/>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1" name="Google Shape;10701;p71"/>
          <p:cNvGrpSpPr/>
          <p:nvPr/>
        </p:nvGrpSpPr>
        <p:grpSpPr>
          <a:xfrm>
            <a:off x="3977510" y="1765295"/>
            <a:ext cx="353587" cy="355468"/>
            <a:chOff x="-33314675" y="2275050"/>
            <a:chExt cx="291450" cy="293000"/>
          </a:xfrm>
        </p:grpSpPr>
        <p:sp>
          <p:nvSpPr>
            <p:cNvPr id="10702" name="Google Shape;10702;p7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5" name="Google Shape;10705;p71"/>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71"/>
          <p:cNvGrpSpPr/>
          <p:nvPr/>
        </p:nvGrpSpPr>
        <p:grpSpPr>
          <a:xfrm>
            <a:off x="2639701" y="2687555"/>
            <a:ext cx="353587" cy="353557"/>
            <a:chOff x="-31523625" y="1939525"/>
            <a:chExt cx="291450" cy="291425"/>
          </a:xfrm>
        </p:grpSpPr>
        <p:sp>
          <p:nvSpPr>
            <p:cNvPr id="10707" name="Google Shape;10707;p7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1"/>
          <p:cNvGrpSpPr/>
          <p:nvPr/>
        </p:nvGrpSpPr>
        <p:grpSpPr>
          <a:xfrm>
            <a:off x="2638746" y="3155755"/>
            <a:ext cx="355498" cy="353587"/>
            <a:chOff x="-31523625" y="2298675"/>
            <a:chExt cx="293025" cy="291450"/>
          </a:xfrm>
        </p:grpSpPr>
        <p:sp>
          <p:nvSpPr>
            <p:cNvPr id="10719" name="Google Shape;10719;p7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2" name="Google Shape;10722;p71"/>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1"/>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4" name="Google Shape;10724;p71"/>
          <p:cNvGrpSpPr/>
          <p:nvPr/>
        </p:nvGrpSpPr>
        <p:grpSpPr>
          <a:xfrm>
            <a:off x="2205934" y="1307729"/>
            <a:ext cx="331598" cy="353557"/>
            <a:chOff x="-34767825" y="1914325"/>
            <a:chExt cx="273325" cy="291425"/>
          </a:xfrm>
        </p:grpSpPr>
        <p:sp>
          <p:nvSpPr>
            <p:cNvPr id="10725" name="Google Shape;10725;p7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1"/>
          <p:cNvGrpSpPr/>
          <p:nvPr/>
        </p:nvGrpSpPr>
        <p:grpSpPr>
          <a:xfrm>
            <a:off x="2193513" y="1765280"/>
            <a:ext cx="356438" cy="355498"/>
            <a:chOff x="-34778075" y="2272675"/>
            <a:chExt cx="293800" cy="293025"/>
          </a:xfrm>
        </p:grpSpPr>
        <p:sp>
          <p:nvSpPr>
            <p:cNvPr id="10729" name="Google Shape;10729;p7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1"/>
          <p:cNvGrpSpPr/>
          <p:nvPr/>
        </p:nvGrpSpPr>
        <p:grpSpPr>
          <a:xfrm>
            <a:off x="2194939" y="2221307"/>
            <a:ext cx="353587" cy="353587"/>
            <a:chOff x="-34776500" y="2631825"/>
            <a:chExt cx="291450" cy="291450"/>
          </a:xfrm>
        </p:grpSpPr>
        <p:sp>
          <p:nvSpPr>
            <p:cNvPr id="10733" name="Google Shape;10733;p7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71"/>
          <p:cNvGrpSpPr/>
          <p:nvPr/>
        </p:nvGrpSpPr>
        <p:grpSpPr>
          <a:xfrm>
            <a:off x="853628" y="2685160"/>
            <a:ext cx="354527" cy="358349"/>
            <a:chOff x="-32956300" y="1915900"/>
            <a:chExt cx="292225" cy="295375"/>
          </a:xfrm>
        </p:grpSpPr>
        <p:sp>
          <p:nvSpPr>
            <p:cNvPr id="10737" name="Google Shape;10737;p7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1"/>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1" name="Google Shape;10741;p71"/>
          <p:cNvGrpSpPr/>
          <p:nvPr/>
        </p:nvGrpSpPr>
        <p:grpSpPr>
          <a:xfrm>
            <a:off x="3081101" y="2687555"/>
            <a:ext cx="356438" cy="353557"/>
            <a:chOff x="-31166825" y="1939525"/>
            <a:chExt cx="293800" cy="291425"/>
          </a:xfrm>
        </p:grpSpPr>
        <p:sp>
          <p:nvSpPr>
            <p:cNvPr id="10742" name="Google Shape;10742;p7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1"/>
          <p:cNvGrpSpPr/>
          <p:nvPr/>
        </p:nvGrpSpPr>
        <p:grpSpPr>
          <a:xfrm>
            <a:off x="3082057" y="3155482"/>
            <a:ext cx="354527" cy="354133"/>
            <a:chOff x="-31165250" y="2298675"/>
            <a:chExt cx="292225" cy="291900"/>
          </a:xfrm>
        </p:grpSpPr>
        <p:sp>
          <p:nvSpPr>
            <p:cNvPr id="10754" name="Google Shape;10754;p7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1"/>
          <p:cNvGrpSpPr/>
          <p:nvPr/>
        </p:nvGrpSpPr>
        <p:grpSpPr>
          <a:xfrm>
            <a:off x="3082542" y="3616136"/>
            <a:ext cx="353557" cy="353557"/>
            <a:chOff x="-31164450" y="2657050"/>
            <a:chExt cx="291425" cy="291425"/>
          </a:xfrm>
        </p:grpSpPr>
        <p:sp>
          <p:nvSpPr>
            <p:cNvPr id="10758" name="Google Shape;10758;p7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2" name="Google Shape;10762;p71"/>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3" name="Google Shape;10763;p71"/>
          <p:cNvGrpSpPr/>
          <p:nvPr/>
        </p:nvGrpSpPr>
        <p:grpSpPr>
          <a:xfrm>
            <a:off x="2632987" y="1307366"/>
            <a:ext cx="358349" cy="354285"/>
            <a:chOff x="-34421275" y="1912725"/>
            <a:chExt cx="295375" cy="292025"/>
          </a:xfrm>
        </p:grpSpPr>
        <p:sp>
          <p:nvSpPr>
            <p:cNvPr id="10764" name="Google Shape;10764;p7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71"/>
          <p:cNvGrpSpPr/>
          <p:nvPr/>
        </p:nvGrpSpPr>
        <p:grpSpPr>
          <a:xfrm>
            <a:off x="2632032" y="1765280"/>
            <a:ext cx="360260" cy="355498"/>
            <a:chOff x="-34418125" y="2271100"/>
            <a:chExt cx="296950" cy="293025"/>
          </a:xfrm>
        </p:grpSpPr>
        <p:sp>
          <p:nvSpPr>
            <p:cNvPr id="10767" name="Google Shape;10767;p7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71"/>
          <p:cNvGrpSpPr/>
          <p:nvPr/>
        </p:nvGrpSpPr>
        <p:grpSpPr>
          <a:xfrm>
            <a:off x="2632987" y="2221307"/>
            <a:ext cx="358349" cy="353587"/>
            <a:chOff x="-34421275" y="2631050"/>
            <a:chExt cx="295375" cy="291450"/>
          </a:xfrm>
        </p:grpSpPr>
        <p:sp>
          <p:nvSpPr>
            <p:cNvPr id="10773" name="Google Shape;10773;p7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7" name="Google Shape;10777;p71"/>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1"/>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0" name="Google Shape;10780;p71"/>
          <p:cNvGrpSpPr/>
          <p:nvPr/>
        </p:nvGrpSpPr>
        <p:grpSpPr>
          <a:xfrm>
            <a:off x="3537620" y="2688025"/>
            <a:ext cx="353587" cy="352617"/>
            <a:chOff x="-30805300" y="1938725"/>
            <a:chExt cx="291450" cy="290650"/>
          </a:xfrm>
        </p:grpSpPr>
        <p:sp>
          <p:nvSpPr>
            <p:cNvPr id="10781" name="Google Shape;10781;p7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1"/>
          <p:cNvGrpSpPr/>
          <p:nvPr/>
        </p:nvGrpSpPr>
        <p:grpSpPr>
          <a:xfrm>
            <a:off x="3538105" y="3155952"/>
            <a:ext cx="352617" cy="353193"/>
            <a:chOff x="-30805300" y="2298675"/>
            <a:chExt cx="290650" cy="291125"/>
          </a:xfrm>
        </p:grpSpPr>
        <p:sp>
          <p:nvSpPr>
            <p:cNvPr id="10784" name="Google Shape;10784;p7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1"/>
          <p:cNvGrpSpPr/>
          <p:nvPr/>
        </p:nvGrpSpPr>
        <p:grpSpPr>
          <a:xfrm>
            <a:off x="3537635" y="3616136"/>
            <a:ext cx="353557" cy="353557"/>
            <a:chOff x="-30806075" y="2657050"/>
            <a:chExt cx="291425" cy="291425"/>
          </a:xfrm>
        </p:grpSpPr>
        <p:sp>
          <p:nvSpPr>
            <p:cNvPr id="10789" name="Google Shape;10789;p7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1"/>
          <p:cNvGrpSpPr/>
          <p:nvPr/>
        </p:nvGrpSpPr>
        <p:grpSpPr>
          <a:xfrm>
            <a:off x="2639681" y="4073943"/>
            <a:ext cx="353557" cy="353557"/>
            <a:chOff x="-30064925" y="2332550"/>
            <a:chExt cx="291425" cy="291425"/>
          </a:xfrm>
        </p:grpSpPr>
        <p:sp>
          <p:nvSpPr>
            <p:cNvPr id="10793" name="Google Shape;10793;p7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71"/>
          <p:cNvGrpSpPr/>
          <p:nvPr/>
        </p:nvGrpSpPr>
        <p:grpSpPr>
          <a:xfrm>
            <a:off x="3983068" y="2683443"/>
            <a:ext cx="348855" cy="347879"/>
            <a:chOff x="2821450" y="2957850"/>
            <a:chExt cx="259275" cy="258550"/>
          </a:xfrm>
        </p:grpSpPr>
        <p:sp>
          <p:nvSpPr>
            <p:cNvPr id="10797" name="Google Shape;10797;p7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pt-BR"/>
            </a:p>
          </p:txBody>
        </p:sp>
      </p:grpSp>
      <p:grpSp>
        <p:nvGrpSpPr>
          <p:cNvPr id="10800" name="Google Shape;10800;p71"/>
          <p:cNvGrpSpPr/>
          <p:nvPr/>
        </p:nvGrpSpPr>
        <p:grpSpPr>
          <a:xfrm>
            <a:off x="4858100" y="1304461"/>
            <a:ext cx="361090" cy="361090"/>
            <a:chOff x="-57970450" y="1903275"/>
            <a:chExt cx="318225" cy="318225"/>
          </a:xfrm>
        </p:grpSpPr>
        <p:sp>
          <p:nvSpPr>
            <p:cNvPr id="10801" name="Google Shape;10801;p7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1"/>
          <p:cNvGrpSpPr/>
          <p:nvPr/>
        </p:nvGrpSpPr>
        <p:grpSpPr>
          <a:xfrm>
            <a:off x="4880000" y="1780418"/>
            <a:ext cx="317290" cy="359303"/>
            <a:chOff x="-57950750" y="2296300"/>
            <a:chExt cx="279625" cy="316650"/>
          </a:xfrm>
        </p:grpSpPr>
        <p:sp>
          <p:nvSpPr>
            <p:cNvPr id="10806" name="Google Shape;10806;p7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1"/>
          <p:cNvGrpSpPr/>
          <p:nvPr/>
        </p:nvGrpSpPr>
        <p:grpSpPr>
          <a:xfrm>
            <a:off x="4858214" y="2232094"/>
            <a:ext cx="360863" cy="360211"/>
            <a:chOff x="-57969675" y="2687750"/>
            <a:chExt cx="318025" cy="317450"/>
          </a:xfrm>
        </p:grpSpPr>
        <p:sp>
          <p:nvSpPr>
            <p:cNvPr id="10811" name="Google Shape;10811;p7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1"/>
          <p:cNvGrpSpPr/>
          <p:nvPr/>
        </p:nvGrpSpPr>
        <p:grpSpPr>
          <a:xfrm>
            <a:off x="7067397" y="1304461"/>
            <a:ext cx="363785" cy="361090"/>
            <a:chOff x="-56012425" y="1903275"/>
            <a:chExt cx="320600" cy="318225"/>
          </a:xfrm>
        </p:grpSpPr>
        <p:sp>
          <p:nvSpPr>
            <p:cNvPr id="10816" name="Google Shape;10816;p7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1"/>
          <p:cNvGrpSpPr/>
          <p:nvPr/>
        </p:nvGrpSpPr>
        <p:grpSpPr>
          <a:xfrm>
            <a:off x="7068290" y="1778631"/>
            <a:ext cx="361998" cy="361998"/>
            <a:chOff x="-56010850" y="2294725"/>
            <a:chExt cx="319025" cy="319025"/>
          </a:xfrm>
        </p:grpSpPr>
        <p:sp>
          <p:nvSpPr>
            <p:cNvPr id="10819" name="Google Shape;10819;p7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1"/>
          <p:cNvGrpSpPr/>
          <p:nvPr/>
        </p:nvGrpSpPr>
        <p:grpSpPr>
          <a:xfrm>
            <a:off x="7068305" y="2231215"/>
            <a:ext cx="361969" cy="361090"/>
            <a:chOff x="-56010050" y="2686975"/>
            <a:chExt cx="319000" cy="318225"/>
          </a:xfrm>
        </p:grpSpPr>
        <p:sp>
          <p:nvSpPr>
            <p:cNvPr id="10824" name="Google Shape;10824;p7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1"/>
          <p:cNvGrpSpPr/>
          <p:nvPr/>
        </p:nvGrpSpPr>
        <p:grpSpPr>
          <a:xfrm>
            <a:off x="5753801" y="2684124"/>
            <a:ext cx="361998" cy="361090"/>
            <a:chOff x="-54081175" y="1903275"/>
            <a:chExt cx="319025" cy="318225"/>
          </a:xfrm>
        </p:grpSpPr>
        <p:sp>
          <p:nvSpPr>
            <p:cNvPr id="10829" name="Google Shape;10829;p7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1"/>
          <p:cNvGrpSpPr/>
          <p:nvPr/>
        </p:nvGrpSpPr>
        <p:grpSpPr>
          <a:xfrm>
            <a:off x="5776154" y="3137587"/>
            <a:ext cx="317290" cy="360211"/>
            <a:chOff x="-54063050" y="2296300"/>
            <a:chExt cx="279625" cy="317450"/>
          </a:xfrm>
        </p:grpSpPr>
        <p:sp>
          <p:nvSpPr>
            <p:cNvPr id="10832" name="Google Shape;10832;p7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1"/>
          <p:cNvGrpSpPr/>
          <p:nvPr/>
        </p:nvGrpSpPr>
        <p:grpSpPr>
          <a:xfrm>
            <a:off x="5776154" y="3601649"/>
            <a:ext cx="317290" cy="361033"/>
            <a:chOff x="-54061475" y="2685450"/>
            <a:chExt cx="279625" cy="318175"/>
          </a:xfrm>
        </p:grpSpPr>
        <p:sp>
          <p:nvSpPr>
            <p:cNvPr id="10837" name="Google Shape;10837;p7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1"/>
          <p:cNvGrpSpPr/>
          <p:nvPr/>
        </p:nvGrpSpPr>
        <p:grpSpPr>
          <a:xfrm>
            <a:off x="8029690" y="2693967"/>
            <a:ext cx="275278" cy="361969"/>
            <a:chOff x="-52074300" y="1911950"/>
            <a:chExt cx="242600" cy="319000"/>
          </a:xfrm>
        </p:grpSpPr>
        <p:sp>
          <p:nvSpPr>
            <p:cNvPr id="10842" name="Google Shape;10842;p7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1"/>
          <p:cNvGrpSpPr/>
          <p:nvPr/>
        </p:nvGrpSpPr>
        <p:grpSpPr>
          <a:xfrm>
            <a:off x="5287689" y="1305369"/>
            <a:ext cx="361998" cy="361090"/>
            <a:chOff x="-57578225" y="1904075"/>
            <a:chExt cx="319025" cy="318225"/>
          </a:xfrm>
        </p:grpSpPr>
        <p:sp>
          <p:nvSpPr>
            <p:cNvPr id="10847" name="Google Shape;10847;p7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71"/>
          <p:cNvGrpSpPr/>
          <p:nvPr/>
        </p:nvGrpSpPr>
        <p:grpSpPr>
          <a:xfrm>
            <a:off x="5310042" y="1778631"/>
            <a:ext cx="317290" cy="361090"/>
            <a:chOff x="-57558525" y="2294725"/>
            <a:chExt cx="279625" cy="318225"/>
          </a:xfrm>
        </p:grpSpPr>
        <p:sp>
          <p:nvSpPr>
            <p:cNvPr id="10852" name="Google Shape;10852;p7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1"/>
          <p:cNvGrpSpPr/>
          <p:nvPr/>
        </p:nvGrpSpPr>
        <p:grpSpPr>
          <a:xfrm>
            <a:off x="5285901" y="2231215"/>
            <a:ext cx="365572" cy="361969"/>
            <a:chOff x="-57579800" y="2686975"/>
            <a:chExt cx="322175" cy="319000"/>
          </a:xfrm>
        </p:grpSpPr>
        <p:sp>
          <p:nvSpPr>
            <p:cNvPr id="10858" name="Google Shape;10858;p7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1"/>
          <p:cNvGrpSpPr/>
          <p:nvPr/>
        </p:nvGrpSpPr>
        <p:grpSpPr>
          <a:xfrm>
            <a:off x="7510682" y="1778631"/>
            <a:ext cx="367359" cy="361090"/>
            <a:chOff x="-55620975" y="2294725"/>
            <a:chExt cx="323750" cy="318225"/>
          </a:xfrm>
        </p:grpSpPr>
        <p:sp>
          <p:nvSpPr>
            <p:cNvPr id="10861" name="Google Shape;10861;p7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71"/>
          <p:cNvGrpSpPr/>
          <p:nvPr/>
        </p:nvGrpSpPr>
        <p:grpSpPr>
          <a:xfrm>
            <a:off x="7512923" y="2231130"/>
            <a:ext cx="362877" cy="361175"/>
            <a:chOff x="-55620175" y="2686900"/>
            <a:chExt cx="319800" cy="318300"/>
          </a:xfrm>
        </p:grpSpPr>
        <p:sp>
          <p:nvSpPr>
            <p:cNvPr id="10868" name="Google Shape;10868;p7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71"/>
          <p:cNvGrpSpPr/>
          <p:nvPr/>
        </p:nvGrpSpPr>
        <p:grpSpPr>
          <a:xfrm>
            <a:off x="6198887" y="2684124"/>
            <a:ext cx="361969" cy="361090"/>
            <a:chOff x="-53690500" y="1903275"/>
            <a:chExt cx="319000" cy="318225"/>
          </a:xfrm>
        </p:grpSpPr>
        <p:sp>
          <p:nvSpPr>
            <p:cNvPr id="10873" name="Google Shape;10873;p7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1"/>
          <p:cNvGrpSpPr/>
          <p:nvPr/>
        </p:nvGrpSpPr>
        <p:grpSpPr>
          <a:xfrm>
            <a:off x="6221226" y="3137587"/>
            <a:ext cx="317290" cy="359303"/>
            <a:chOff x="-53670800" y="2296300"/>
            <a:chExt cx="279625" cy="316650"/>
          </a:xfrm>
        </p:grpSpPr>
        <p:sp>
          <p:nvSpPr>
            <p:cNvPr id="10878" name="Google Shape;10878;p7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71"/>
          <p:cNvGrpSpPr/>
          <p:nvPr/>
        </p:nvGrpSpPr>
        <p:grpSpPr>
          <a:xfrm>
            <a:off x="6198887" y="3602925"/>
            <a:ext cx="361969" cy="361544"/>
            <a:chOff x="-53690500" y="2686575"/>
            <a:chExt cx="319000" cy="318625"/>
          </a:xfrm>
        </p:grpSpPr>
        <p:sp>
          <p:nvSpPr>
            <p:cNvPr id="10883" name="Google Shape;10883;p7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71"/>
          <p:cNvGrpSpPr/>
          <p:nvPr/>
        </p:nvGrpSpPr>
        <p:grpSpPr>
          <a:xfrm>
            <a:off x="8008669" y="3145785"/>
            <a:ext cx="317319" cy="360948"/>
            <a:chOff x="-52092425" y="2303525"/>
            <a:chExt cx="279650" cy="318100"/>
          </a:xfrm>
        </p:grpSpPr>
        <p:sp>
          <p:nvSpPr>
            <p:cNvPr id="10888" name="Google Shape;10888;p7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71"/>
          <p:cNvGrpSpPr/>
          <p:nvPr/>
        </p:nvGrpSpPr>
        <p:grpSpPr>
          <a:xfrm>
            <a:off x="5727728" y="1306249"/>
            <a:ext cx="363756" cy="361090"/>
            <a:chOff x="-57189125" y="1904850"/>
            <a:chExt cx="320575" cy="318225"/>
          </a:xfrm>
        </p:grpSpPr>
        <p:sp>
          <p:nvSpPr>
            <p:cNvPr id="10894" name="Google Shape;10894;p7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71"/>
          <p:cNvGrpSpPr/>
          <p:nvPr/>
        </p:nvGrpSpPr>
        <p:grpSpPr>
          <a:xfrm>
            <a:off x="5728621" y="1800985"/>
            <a:ext cx="361969" cy="316411"/>
            <a:chOff x="-57187550" y="2314425"/>
            <a:chExt cx="319000" cy="278850"/>
          </a:xfrm>
        </p:grpSpPr>
        <p:sp>
          <p:nvSpPr>
            <p:cNvPr id="10900" name="Google Shape;10900;p7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1"/>
          <p:cNvGrpSpPr/>
          <p:nvPr/>
        </p:nvGrpSpPr>
        <p:grpSpPr>
          <a:xfrm>
            <a:off x="5745585" y="2230534"/>
            <a:ext cx="328042" cy="361771"/>
            <a:chOff x="-57172600" y="2686375"/>
            <a:chExt cx="289100" cy="318825"/>
          </a:xfrm>
        </p:grpSpPr>
        <p:sp>
          <p:nvSpPr>
            <p:cNvPr id="10905" name="Google Shape;10905;p7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1"/>
          <p:cNvGrpSpPr/>
          <p:nvPr/>
        </p:nvGrpSpPr>
        <p:grpSpPr>
          <a:xfrm>
            <a:off x="7958434" y="1304461"/>
            <a:ext cx="361090" cy="359303"/>
            <a:chOff x="-55225575" y="1903275"/>
            <a:chExt cx="318225" cy="316650"/>
          </a:xfrm>
        </p:grpSpPr>
        <p:sp>
          <p:nvSpPr>
            <p:cNvPr id="10908" name="Google Shape;10908;p7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71"/>
          <p:cNvGrpSpPr/>
          <p:nvPr/>
        </p:nvGrpSpPr>
        <p:grpSpPr>
          <a:xfrm>
            <a:off x="7969611" y="1780418"/>
            <a:ext cx="338736" cy="359303"/>
            <a:chOff x="-55217700" y="2296300"/>
            <a:chExt cx="298525" cy="316650"/>
          </a:xfrm>
        </p:grpSpPr>
        <p:sp>
          <p:nvSpPr>
            <p:cNvPr id="10914" name="Google Shape;10914;p7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71"/>
          <p:cNvGrpSpPr/>
          <p:nvPr/>
        </p:nvGrpSpPr>
        <p:grpSpPr>
          <a:xfrm>
            <a:off x="7957541" y="2233002"/>
            <a:ext cx="362877" cy="359303"/>
            <a:chOff x="-55229525" y="2688550"/>
            <a:chExt cx="319800" cy="316650"/>
          </a:xfrm>
        </p:grpSpPr>
        <p:sp>
          <p:nvSpPr>
            <p:cNvPr id="10919" name="Google Shape;10919;p7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71"/>
          <p:cNvGrpSpPr/>
          <p:nvPr/>
        </p:nvGrpSpPr>
        <p:grpSpPr>
          <a:xfrm>
            <a:off x="6653760" y="2684124"/>
            <a:ext cx="338765" cy="361090"/>
            <a:chOff x="-53288825" y="1903275"/>
            <a:chExt cx="298550" cy="318225"/>
          </a:xfrm>
        </p:grpSpPr>
        <p:sp>
          <p:nvSpPr>
            <p:cNvPr id="10924" name="Google Shape;10924;p7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1"/>
          <p:cNvGrpSpPr/>
          <p:nvPr/>
        </p:nvGrpSpPr>
        <p:grpSpPr>
          <a:xfrm>
            <a:off x="6642143" y="3135800"/>
            <a:ext cx="361998" cy="361090"/>
            <a:chOff x="-53299850" y="2294725"/>
            <a:chExt cx="319025" cy="318225"/>
          </a:xfrm>
        </p:grpSpPr>
        <p:sp>
          <p:nvSpPr>
            <p:cNvPr id="10928" name="Google Shape;10928;p7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1"/>
          <p:cNvGrpSpPr/>
          <p:nvPr/>
        </p:nvGrpSpPr>
        <p:grpSpPr>
          <a:xfrm>
            <a:off x="6664936" y="3604259"/>
            <a:ext cx="316411" cy="360211"/>
            <a:chOff x="-53278575" y="2687750"/>
            <a:chExt cx="278850" cy="317450"/>
          </a:xfrm>
        </p:grpSpPr>
        <p:sp>
          <p:nvSpPr>
            <p:cNvPr id="10931" name="Google Shape;10931;p7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71"/>
          <p:cNvGrpSpPr/>
          <p:nvPr/>
        </p:nvGrpSpPr>
        <p:grpSpPr>
          <a:xfrm>
            <a:off x="7986330" y="3603947"/>
            <a:ext cx="361998" cy="362310"/>
            <a:chOff x="-52101875" y="2687475"/>
            <a:chExt cx="319025" cy="319300"/>
          </a:xfrm>
        </p:grpSpPr>
        <p:sp>
          <p:nvSpPr>
            <p:cNvPr id="10936" name="Google Shape;10936;p7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71"/>
          <p:cNvGrpSpPr/>
          <p:nvPr/>
        </p:nvGrpSpPr>
        <p:grpSpPr>
          <a:xfrm>
            <a:off x="6201079" y="1305369"/>
            <a:ext cx="317290" cy="361090"/>
            <a:chOff x="-56774050" y="1904075"/>
            <a:chExt cx="279625" cy="318225"/>
          </a:xfrm>
        </p:grpSpPr>
        <p:sp>
          <p:nvSpPr>
            <p:cNvPr id="10941" name="Google Shape;10941;p7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71"/>
          <p:cNvGrpSpPr/>
          <p:nvPr/>
        </p:nvGrpSpPr>
        <p:grpSpPr>
          <a:xfrm>
            <a:off x="6201079" y="1778631"/>
            <a:ext cx="317290" cy="361090"/>
            <a:chOff x="-56774850" y="2294725"/>
            <a:chExt cx="279625" cy="318225"/>
          </a:xfrm>
        </p:grpSpPr>
        <p:sp>
          <p:nvSpPr>
            <p:cNvPr id="10944" name="Google Shape;10944;p7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71"/>
          <p:cNvGrpSpPr/>
          <p:nvPr/>
        </p:nvGrpSpPr>
        <p:grpSpPr>
          <a:xfrm>
            <a:off x="6222086" y="2231215"/>
            <a:ext cx="275278" cy="360182"/>
            <a:chOff x="-56756725" y="2686975"/>
            <a:chExt cx="242600" cy="317425"/>
          </a:xfrm>
        </p:grpSpPr>
        <p:sp>
          <p:nvSpPr>
            <p:cNvPr id="10948" name="Google Shape;10948;p7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71"/>
          <p:cNvGrpSpPr/>
          <p:nvPr/>
        </p:nvGrpSpPr>
        <p:grpSpPr>
          <a:xfrm>
            <a:off x="4870518" y="2684124"/>
            <a:ext cx="337346" cy="361998"/>
            <a:chOff x="-54826975" y="1903275"/>
            <a:chExt cx="297300" cy="319025"/>
          </a:xfrm>
        </p:grpSpPr>
        <p:sp>
          <p:nvSpPr>
            <p:cNvPr id="10952" name="Google Shape;10952;p7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71"/>
          <p:cNvGrpSpPr/>
          <p:nvPr/>
        </p:nvGrpSpPr>
        <p:grpSpPr>
          <a:xfrm>
            <a:off x="4858206" y="3137587"/>
            <a:ext cx="361969" cy="359274"/>
            <a:chOff x="-54836500" y="2296300"/>
            <a:chExt cx="319000" cy="316625"/>
          </a:xfrm>
        </p:grpSpPr>
        <p:sp>
          <p:nvSpPr>
            <p:cNvPr id="10956" name="Google Shape;10956;p7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71"/>
          <p:cNvGrpSpPr/>
          <p:nvPr/>
        </p:nvGrpSpPr>
        <p:grpSpPr>
          <a:xfrm>
            <a:off x="4879652" y="3604259"/>
            <a:ext cx="319078" cy="361090"/>
            <a:chOff x="-54817600" y="2687750"/>
            <a:chExt cx="281200" cy="318225"/>
          </a:xfrm>
        </p:grpSpPr>
        <p:sp>
          <p:nvSpPr>
            <p:cNvPr id="10961" name="Google Shape;10961;p7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71"/>
          <p:cNvGrpSpPr/>
          <p:nvPr/>
        </p:nvGrpSpPr>
        <p:grpSpPr>
          <a:xfrm>
            <a:off x="7110476" y="2684124"/>
            <a:ext cx="317290" cy="359303"/>
            <a:chOff x="-52887125" y="1903275"/>
            <a:chExt cx="279625" cy="316650"/>
          </a:xfrm>
        </p:grpSpPr>
        <p:sp>
          <p:nvSpPr>
            <p:cNvPr id="10966" name="Google Shape;10966;p7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1"/>
          <p:cNvGrpSpPr/>
          <p:nvPr/>
        </p:nvGrpSpPr>
        <p:grpSpPr>
          <a:xfrm>
            <a:off x="7089030" y="3134920"/>
            <a:ext cx="360182" cy="361969"/>
            <a:chOff x="-52906025" y="2293950"/>
            <a:chExt cx="317425" cy="319000"/>
          </a:xfrm>
        </p:grpSpPr>
        <p:sp>
          <p:nvSpPr>
            <p:cNvPr id="10969" name="Google Shape;10969;p7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71"/>
          <p:cNvGrpSpPr/>
          <p:nvPr/>
        </p:nvGrpSpPr>
        <p:grpSpPr>
          <a:xfrm>
            <a:off x="7110476" y="3603379"/>
            <a:ext cx="317290" cy="361090"/>
            <a:chOff x="-52887125" y="2686975"/>
            <a:chExt cx="279625" cy="318225"/>
          </a:xfrm>
        </p:grpSpPr>
        <p:sp>
          <p:nvSpPr>
            <p:cNvPr id="10973" name="Google Shape;10973;p7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71"/>
          <p:cNvGrpSpPr/>
          <p:nvPr/>
        </p:nvGrpSpPr>
        <p:grpSpPr>
          <a:xfrm>
            <a:off x="6220848" y="4062998"/>
            <a:ext cx="318170" cy="359303"/>
            <a:chOff x="-51722225" y="1915100"/>
            <a:chExt cx="280400" cy="316650"/>
          </a:xfrm>
        </p:grpSpPr>
        <p:sp>
          <p:nvSpPr>
            <p:cNvPr id="10978" name="Google Shape;10978;p7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71"/>
          <p:cNvGrpSpPr/>
          <p:nvPr/>
        </p:nvGrpSpPr>
        <p:grpSpPr>
          <a:xfrm>
            <a:off x="6616678" y="1303695"/>
            <a:ext cx="370905" cy="360976"/>
            <a:chOff x="-56407800" y="1902600"/>
            <a:chExt cx="326875" cy="318125"/>
          </a:xfrm>
        </p:grpSpPr>
        <p:sp>
          <p:nvSpPr>
            <p:cNvPr id="10983" name="Google Shape;10983;p7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1"/>
          <p:cNvGrpSpPr/>
          <p:nvPr/>
        </p:nvGrpSpPr>
        <p:grpSpPr>
          <a:xfrm>
            <a:off x="6622479" y="1790262"/>
            <a:ext cx="359303" cy="338736"/>
            <a:chOff x="-56401500" y="2304975"/>
            <a:chExt cx="316650" cy="298525"/>
          </a:xfrm>
        </p:grpSpPr>
        <p:sp>
          <p:nvSpPr>
            <p:cNvPr id="10987" name="Google Shape;10987;p7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71"/>
          <p:cNvGrpSpPr/>
          <p:nvPr/>
        </p:nvGrpSpPr>
        <p:grpSpPr>
          <a:xfrm>
            <a:off x="5328863" y="2682337"/>
            <a:ext cx="319985" cy="361090"/>
            <a:chOff x="-54426150" y="1901700"/>
            <a:chExt cx="282000" cy="318225"/>
          </a:xfrm>
        </p:grpSpPr>
        <p:sp>
          <p:nvSpPr>
            <p:cNvPr id="10992" name="Google Shape;10992;p7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71"/>
          <p:cNvGrpSpPr/>
          <p:nvPr/>
        </p:nvGrpSpPr>
        <p:grpSpPr>
          <a:xfrm>
            <a:off x="5328863" y="3135800"/>
            <a:ext cx="319985" cy="361998"/>
            <a:chOff x="-54426150" y="2294725"/>
            <a:chExt cx="282000" cy="319025"/>
          </a:xfrm>
        </p:grpSpPr>
        <p:sp>
          <p:nvSpPr>
            <p:cNvPr id="10997" name="Google Shape;10997;p7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1"/>
          <p:cNvGrpSpPr/>
          <p:nvPr/>
        </p:nvGrpSpPr>
        <p:grpSpPr>
          <a:xfrm>
            <a:off x="5327076" y="3603379"/>
            <a:ext cx="323560" cy="361969"/>
            <a:chOff x="-54427725" y="2686975"/>
            <a:chExt cx="285150" cy="319000"/>
          </a:xfrm>
        </p:grpSpPr>
        <p:sp>
          <p:nvSpPr>
            <p:cNvPr id="11003" name="Google Shape;11003;p7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1"/>
          <p:cNvGrpSpPr/>
          <p:nvPr/>
        </p:nvGrpSpPr>
        <p:grpSpPr>
          <a:xfrm>
            <a:off x="7533634" y="2684351"/>
            <a:ext cx="359303" cy="359984"/>
            <a:chOff x="-52513800" y="1903475"/>
            <a:chExt cx="316650" cy="317250"/>
          </a:xfrm>
        </p:grpSpPr>
        <p:sp>
          <p:nvSpPr>
            <p:cNvPr id="11009" name="Google Shape;11009;p7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71"/>
          <p:cNvGrpSpPr/>
          <p:nvPr/>
        </p:nvGrpSpPr>
        <p:grpSpPr>
          <a:xfrm>
            <a:off x="7543464" y="3136708"/>
            <a:ext cx="339644" cy="360182"/>
            <a:chOff x="-52505925" y="2295525"/>
            <a:chExt cx="299325" cy="317425"/>
          </a:xfrm>
        </p:grpSpPr>
        <p:sp>
          <p:nvSpPr>
            <p:cNvPr id="11012" name="Google Shape;11012;p7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1"/>
          <p:cNvGrpSpPr/>
          <p:nvPr/>
        </p:nvGrpSpPr>
        <p:grpSpPr>
          <a:xfrm>
            <a:off x="7554641" y="3603379"/>
            <a:ext cx="317290" cy="361090"/>
            <a:chOff x="-52494100" y="2686975"/>
            <a:chExt cx="279625" cy="318225"/>
          </a:xfrm>
        </p:grpSpPr>
        <p:sp>
          <p:nvSpPr>
            <p:cNvPr id="11017" name="Google Shape;11017;p7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71"/>
          <p:cNvGrpSpPr/>
          <p:nvPr/>
        </p:nvGrpSpPr>
        <p:grpSpPr>
          <a:xfrm>
            <a:off x="6665412" y="4064322"/>
            <a:ext cx="315503" cy="361090"/>
            <a:chOff x="-51708850" y="2305750"/>
            <a:chExt cx="278050" cy="318225"/>
          </a:xfrm>
        </p:grpSpPr>
        <p:sp>
          <p:nvSpPr>
            <p:cNvPr id="11022" name="Google Shape;11022;p7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1"/>
          <p:cNvGrpSpPr/>
          <p:nvPr/>
        </p:nvGrpSpPr>
        <p:grpSpPr>
          <a:xfrm>
            <a:off x="7536807" y="1306109"/>
            <a:ext cx="319089" cy="362073"/>
            <a:chOff x="1044400" y="2917425"/>
            <a:chExt cx="248125" cy="281550"/>
          </a:xfrm>
        </p:grpSpPr>
        <p:sp>
          <p:nvSpPr>
            <p:cNvPr id="11026" name="Google Shape;11026;p7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pt-BR"/>
            </a:p>
          </p:txBody>
        </p:sp>
        <p:sp>
          <p:nvSpPr>
            <p:cNvPr id="11031" name="Google Shape;11031;p7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pt-BR"/>
            </a:p>
          </p:txBody>
        </p:sp>
        <p:sp>
          <p:nvSpPr>
            <p:cNvPr id="11032" name="Google Shape;11032;p7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pt-BR"/>
            </a:p>
          </p:txBody>
        </p:sp>
        <p:sp>
          <p:nvSpPr>
            <p:cNvPr id="11033" name="Google Shape;11033;p71"/>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1"/>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5" name="Google Shape;11035;p71"/>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039"/>
        <p:cNvGrpSpPr/>
        <p:nvPr/>
      </p:nvGrpSpPr>
      <p:grpSpPr>
        <a:xfrm>
          <a:off x="0" y="0"/>
          <a:ext cx="0" cy="0"/>
          <a:chOff x="0" y="0"/>
          <a:chExt cx="0" cy="0"/>
        </a:xfrm>
      </p:grpSpPr>
      <p:sp>
        <p:nvSpPr>
          <p:cNvPr id="11040" name="Google Shape;11040;p7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1041" name="Google Shape;11041;p7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1042" name="Google Shape;11042;p72"/>
          <p:cNvGrpSpPr/>
          <p:nvPr/>
        </p:nvGrpSpPr>
        <p:grpSpPr>
          <a:xfrm>
            <a:off x="889109" y="1303003"/>
            <a:ext cx="278288" cy="357036"/>
            <a:chOff x="-50489600" y="1947400"/>
            <a:chExt cx="233150" cy="299125"/>
          </a:xfrm>
        </p:grpSpPr>
        <p:sp>
          <p:nvSpPr>
            <p:cNvPr id="11043" name="Google Shape;11043;p7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2"/>
          <p:cNvGrpSpPr/>
          <p:nvPr/>
        </p:nvGrpSpPr>
        <p:grpSpPr>
          <a:xfrm>
            <a:off x="849616" y="1757960"/>
            <a:ext cx="357274" cy="358199"/>
            <a:chOff x="-50523475" y="2316000"/>
            <a:chExt cx="299325" cy="300100"/>
          </a:xfrm>
        </p:grpSpPr>
        <p:sp>
          <p:nvSpPr>
            <p:cNvPr id="11046" name="Google Shape;11046;p7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72"/>
          <p:cNvGrpSpPr/>
          <p:nvPr/>
        </p:nvGrpSpPr>
        <p:grpSpPr>
          <a:xfrm>
            <a:off x="848213" y="2207269"/>
            <a:ext cx="360079" cy="357304"/>
            <a:chOff x="-50524250" y="2686150"/>
            <a:chExt cx="301675" cy="299350"/>
          </a:xfrm>
        </p:grpSpPr>
        <p:sp>
          <p:nvSpPr>
            <p:cNvPr id="11049" name="Google Shape;11049;p7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2"/>
          <p:cNvGrpSpPr/>
          <p:nvPr/>
        </p:nvGrpSpPr>
        <p:grpSpPr>
          <a:xfrm>
            <a:off x="3070976" y="1333082"/>
            <a:ext cx="358199" cy="359154"/>
            <a:chOff x="-48633950" y="1972600"/>
            <a:chExt cx="300100" cy="300900"/>
          </a:xfrm>
        </p:grpSpPr>
        <p:sp>
          <p:nvSpPr>
            <p:cNvPr id="11056" name="Google Shape;11056;p7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72"/>
          <p:cNvGrpSpPr/>
          <p:nvPr/>
        </p:nvGrpSpPr>
        <p:grpSpPr>
          <a:xfrm>
            <a:off x="3071439" y="2237377"/>
            <a:ext cx="357274" cy="357274"/>
            <a:chOff x="-48633175" y="2711375"/>
            <a:chExt cx="299325" cy="299325"/>
          </a:xfrm>
        </p:grpSpPr>
        <p:sp>
          <p:nvSpPr>
            <p:cNvPr id="11059" name="Google Shape;11059;p7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2"/>
          <p:cNvGrpSpPr/>
          <p:nvPr/>
        </p:nvGrpSpPr>
        <p:grpSpPr>
          <a:xfrm>
            <a:off x="1757928" y="2689329"/>
            <a:ext cx="314006" cy="358229"/>
            <a:chOff x="-46753100" y="1965500"/>
            <a:chExt cx="263075" cy="300125"/>
          </a:xfrm>
        </p:grpSpPr>
        <p:sp>
          <p:nvSpPr>
            <p:cNvPr id="11062" name="Google Shape;11062;p7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2"/>
          <p:cNvGrpSpPr/>
          <p:nvPr/>
        </p:nvGrpSpPr>
        <p:grpSpPr>
          <a:xfrm>
            <a:off x="1735354" y="3156542"/>
            <a:ext cx="359154" cy="315916"/>
            <a:chOff x="-46772025" y="2350650"/>
            <a:chExt cx="300900" cy="264675"/>
          </a:xfrm>
        </p:grpSpPr>
        <p:sp>
          <p:nvSpPr>
            <p:cNvPr id="11065" name="Google Shape;11065;p7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2"/>
          <p:cNvGrpSpPr/>
          <p:nvPr/>
        </p:nvGrpSpPr>
        <p:grpSpPr>
          <a:xfrm>
            <a:off x="1735354" y="3590820"/>
            <a:ext cx="359154" cy="359154"/>
            <a:chOff x="-46772025" y="2701925"/>
            <a:chExt cx="300900" cy="300900"/>
          </a:xfrm>
        </p:grpSpPr>
        <p:sp>
          <p:nvSpPr>
            <p:cNvPr id="11068" name="Google Shape;11068;p7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0" name="Google Shape;11070;p72"/>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1" name="Google Shape;11071;p72"/>
          <p:cNvGrpSpPr/>
          <p:nvPr/>
        </p:nvGrpSpPr>
        <p:grpSpPr>
          <a:xfrm>
            <a:off x="1293035" y="1303928"/>
            <a:ext cx="358199" cy="359154"/>
            <a:chOff x="-50154075" y="1948175"/>
            <a:chExt cx="300100" cy="300900"/>
          </a:xfrm>
        </p:grpSpPr>
        <p:sp>
          <p:nvSpPr>
            <p:cNvPr id="11072" name="Google Shape;11072;p7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2"/>
          <p:cNvGrpSpPr/>
          <p:nvPr/>
        </p:nvGrpSpPr>
        <p:grpSpPr>
          <a:xfrm>
            <a:off x="1293035" y="1758885"/>
            <a:ext cx="358199" cy="358229"/>
            <a:chOff x="-50154850" y="2316775"/>
            <a:chExt cx="300100" cy="300125"/>
          </a:xfrm>
        </p:grpSpPr>
        <p:sp>
          <p:nvSpPr>
            <p:cNvPr id="11075" name="Google Shape;11075;p7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2"/>
          <p:cNvGrpSpPr/>
          <p:nvPr/>
        </p:nvGrpSpPr>
        <p:grpSpPr>
          <a:xfrm>
            <a:off x="1288813" y="2205896"/>
            <a:ext cx="366644" cy="356558"/>
            <a:chOff x="-50158000" y="2685000"/>
            <a:chExt cx="307175" cy="298725"/>
          </a:xfrm>
        </p:grpSpPr>
        <p:sp>
          <p:nvSpPr>
            <p:cNvPr id="11078" name="Google Shape;11078;p7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72"/>
          <p:cNvGrpSpPr/>
          <p:nvPr/>
        </p:nvGrpSpPr>
        <p:grpSpPr>
          <a:xfrm>
            <a:off x="3070499" y="1788993"/>
            <a:ext cx="359154" cy="361004"/>
            <a:chOff x="-48634750" y="2342000"/>
            <a:chExt cx="300900" cy="302450"/>
          </a:xfrm>
        </p:grpSpPr>
        <p:sp>
          <p:nvSpPr>
            <p:cNvPr id="11081" name="Google Shape;11081;p7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72"/>
          <p:cNvGrpSpPr/>
          <p:nvPr/>
        </p:nvGrpSpPr>
        <p:grpSpPr>
          <a:xfrm>
            <a:off x="3521599" y="1334007"/>
            <a:ext cx="361004" cy="358229"/>
            <a:chOff x="-48266125" y="1973375"/>
            <a:chExt cx="302450" cy="300125"/>
          </a:xfrm>
        </p:grpSpPr>
        <p:sp>
          <p:nvSpPr>
            <p:cNvPr id="11090" name="Google Shape;11090;p7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2"/>
          <p:cNvGrpSpPr/>
          <p:nvPr/>
        </p:nvGrpSpPr>
        <p:grpSpPr>
          <a:xfrm>
            <a:off x="3548844" y="1789769"/>
            <a:ext cx="306516" cy="358349"/>
            <a:chOff x="-48237000" y="2342650"/>
            <a:chExt cx="256800" cy="300225"/>
          </a:xfrm>
        </p:grpSpPr>
        <p:sp>
          <p:nvSpPr>
            <p:cNvPr id="11097" name="Google Shape;11097;p7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2"/>
          <p:cNvGrpSpPr/>
          <p:nvPr/>
        </p:nvGrpSpPr>
        <p:grpSpPr>
          <a:xfrm>
            <a:off x="2180338" y="2690046"/>
            <a:ext cx="361034" cy="355633"/>
            <a:chOff x="-46404975" y="1966100"/>
            <a:chExt cx="302475" cy="297950"/>
          </a:xfrm>
        </p:grpSpPr>
        <p:sp>
          <p:nvSpPr>
            <p:cNvPr id="11101" name="Google Shape;11101;p7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72"/>
          <p:cNvGrpSpPr/>
          <p:nvPr/>
        </p:nvGrpSpPr>
        <p:grpSpPr>
          <a:xfrm>
            <a:off x="2181740" y="3135863"/>
            <a:ext cx="358229" cy="358199"/>
            <a:chOff x="-46401050" y="2333325"/>
            <a:chExt cx="300125" cy="300100"/>
          </a:xfrm>
        </p:grpSpPr>
        <p:sp>
          <p:nvSpPr>
            <p:cNvPr id="11106" name="Google Shape;11106;p7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0" name="Google Shape;11110;p72"/>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1" name="Google Shape;11111;p72"/>
          <p:cNvGrpSpPr/>
          <p:nvPr/>
        </p:nvGrpSpPr>
        <p:grpSpPr>
          <a:xfrm>
            <a:off x="3961830" y="3146218"/>
            <a:ext cx="359154" cy="359124"/>
            <a:chOff x="-44914800" y="2342000"/>
            <a:chExt cx="300900" cy="300875"/>
          </a:xfrm>
        </p:grpSpPr>
        <p:sp>
          <p:nvSpPr>
            <p:cNvPr id="11112" name="Google Shape;11112;p7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5" name="Google Shape;11115;p72"/>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6" name="Google Shape;11116;p72"/>
          <p:cNvGrpSpPr/>
          <p:nvPr/>
        </p:nvGrpSpPr>
        <p:grpSpPr>
          <a:xfrm>
            <a:off x="1735816" y="1758736"/>
            <a:ext cx="359154" cy="357424"/>
            <a:chOff x="-49786250" y="2316650"/>
            <a:chExt cx="300900" cy="299450"/>
          </a:xfrm>
        </p:grpSpPr>
        <p:sp>
          <p:nvSpPr>
            <p:cNvPr id="11117" name="Google Shape;11117;p7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4" name="Google Shape;11124;p72"/>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2"/>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6" name="Google Shape;11126;p72"/>
          <p:cNvGrpSpPr/>
          <p:nvPr/>
        </p:nvGrpSpPr>
        <p:grpSpPr>
          <a:xfrm>
            <a:off x="4033144" y="1788993"/>
            <a:ext cx="230365" cy="359124"/>
            <a:chOff x="-47842400" y="2342000"/>
            <a:chExt cx="193000" cy="300875"/>
          </a:xfrm>
        </p:grpSpPr>
        <p:sp>
          <p:nvSpPr>
            <p:cNvPr id="11127" name="Google Shape;11127;p7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2"/>
          <p:cNvGrpSpPr/>
          <p:nvPr/>
        </p:nvGrpSpPr>
        <p:grpSpPr>
          <a:xfrm>
            <a:off x="3969212" y="2236452"/>
            <a:ext cx="358229" cy="359154"/>
            <a:chOff x="-47896750" y="2710600"/>
            <a:chExt cx="300125" cy="300900"/>
          </a:xfrm>
        </p:grpSpPr>
        <p:sp>
          <p:nvSpPr>
            <p:cNvPr id="11131" name="Google Shape;11131;p7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72"/>
          <p:cNvGrpSpPr/>
          <p:nvPr/>
        </p:nvGrpSpPr>
        <p:grpSpPr>
          <a:xfrm>
            <a:off x="2624852" y="2710009"/>
            <a:ext cx="359154" cy="314991"/>
            <a:chOff x="-46033225" y="1982825"/>
            <a:chExt cx="300900" cy="263900"/>
          </a:xfrm>
        </p:grpSpPr>
        <p:sp>
          <p:nvSpPr>
            <p:cNvPr id="11136" name="Google Shape;11136;p7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2"/>
          <p:cNvGrpSpPr/>
          <p:nvPr/>
        </p:nvGrpSpPr>
        <p:grpSpPr>
          <a:xfrm>
            <a:off x="2621569" y="3137266"/>
            <a:ext cx="365719" cy="326151"/>
            <a:chOff x="-46034000" y="2334500"/>
            <a:chExt cx="306400" cy="273250"/>
          </a:xfrm>
        </p:grpSpPr>
        <p:sp>
          <p:nvSpPr>
            <p:cNvPr id="11140" name="Google Shape;11140;p7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2"/>
          <p:cNvGrpSpPr/>
          <p:nvPr/>
        </p:nvGrpSpPr>
        <p:grpSpPr>
          <a:xfrm>
            <a:off x="2667627" y="3591655"/>
            <a:ext cx="273603" cy="356439"/>
            <a:chOff x="-45998575" y="2702625"/>
            <a:chExt cx="229225" cy="298625"/>
          </a:xfrm>
        </p:grpSpPr>
        <p:sp>
          <p:nvSpPr>
            <p:cNvPr id="11144" name="Google Shape;11144;p7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1" name="Google Shape;11151;p72"/>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3" name="Google Shape;11153;p72"/>
          <p:cNvGrpSpPr/>
          <p:nvPr/>
        </p:nvGrpSpPr>
        <p:grpSpPr>
          <a:xfrm>
            <a:off x="2203197" y="2205419"/>
            <a:ext cx="314961" cy="361034"/>
            <a:chOff x="-49398750" y="2684600"/>
            <a:chExt cx="263875" cy="302475"/>
          </a:xfrm>
        </p:grpSpPr>
        <p:sp>
          <p:nvSpPr>
            <p:cNvPr id="11154" name="Google Shape;11154;p7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72"/>
          <p:cNvGrpSpPr/>
          <p:nvPr/>
        </p:nvGrpSpPr>
        <p:grpSpPr>
          <a:xfrm>
            <a:off x="873121" y="2699684"/>
            <a:ext cx="314006" cy="359154"/>
            <a:chOff x="-47509225" y="1974175"/>
            <a:chExt cx="263075" cy="300900"/>
          </a:xfrm>
        </p:grpSpPr>
        <p:sp>
          <p:nvSpPr>
            <p:cNvPr id="11158" name="Google Shape;11158;p7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72"/>
          <p:cNvGrpSpPr/>
          <p:nvPr/>
        </p:nvGrpSpPr>
        <p:grpSpPr>
          <a:xfrm>
            <a:off x="849622" y="3146218"/>
            <a:ext cx="361004" cy="357961"/>
            <a:chOff x="-47529700" y="2342000"/>
            <a:chExt cx="302450" cy="299900"/>
          </a:xfrm>
        </p:grpSpPr>
        <p:sp>
          <p:nvSpPr>
            <p:cNvPr id="11164" name="Google Shape;11164;p7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72"/>
          <p:cNvGrpSpPr/>
          <p:nvPr/>
        </p:nvGrpSpPr>
        <p:grpSpPr>
          <a:xfrm>
            <a:off x="851025" y="3645367"/>
            <a:ext cx="358199" cy="272648"/>
            <a:chOff x="-47527350" y="2747625"/>
            <a:chExt cx="300100" cy="228425"/>
          </a:xfrm>
        </p:grpSpPr>
        <p:sp>
          <p:nvSpPr>
            <p:cNvPr id="11167" name="Google Shape;11167;p7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3" name="Google Shape;11173;p72"/>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4" name="Google Shape;11174;p72"/>
          <p:cNvGrpSpPr/>
          <p:nvPr/>
        </p:nvGrpSpPr>
        <p:grpSpPr>
          <a:xfrm>
            <a:off x="3073924" y="3158422"/>
            <a:ext cx="358229" cy="314961"/>
            <a:chOff x="-45664625" y="2352225"/>
            <a:chExt cx="300125" cy="263875"/>
          </a:xfrm>
        </p:grpSpPr>
        <p:sp>
          <p:nvSpPr>
            <p:cNvPr id="11175" name="Google Shape;11175;p7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2"/>
          <p:cNvGrpSpPr/>
          <p:nvPr/>
        </p:nvGrpSpPr>
        <p:grpSpPr>
          <a:xfrm>
            <a:off x="3073103" y="3592401"/>
            <a:ext cx="359870" cy="357573"/>
            <a:chOff x="-45665400" y="2703250"/>
            <a:chExt cx="301500" cy="299575"/>
          </a:xfrm>
        </p:grpSpPr>
        <p:sp>
          <p:nvSpPr>
            <p:cNvPr id="11183" name="Google Shape;11183;p7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2"/>
          <p:cNvGrpSpPr/>
          <p:nvPr/>
        </p:nvGrpSpPr>
        <p:grpSpPr>
          <a:xfrm>
            <a:off x="2174760" y="4033337"/>
            <a:ext cx="359154" cy="360109"/>
            <a:chOff x="-44528075" y="1982825"/>
            <a:chExt cx="300900" cy="301700"/>
          </a:xfrm>
        </p:grpSpPr>
        <p:sp>
          <p:nvSpPr>
            <p:cNvPr id="11188" name="Google Shape;11188;p7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5" name="Google Shape;11195;p72"/>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6" name="Google Shape;11196;p72"/>
          <p:cNvGrpSpPr/>
          <p:nvPr/>
        </p:nvGrpSpPr>
        <p:grpSpPr>
          <a:xfrm>
            <a:off x="2625923" y="1758885"/>
            <a:ext cx="358199" cy="358229"/>
            <a:chOff x="-49048250" y="2316775"/>
            <a:chExt cx="300100" cy="300125"/>
          </a:xfrm>
        </p:grpSpPr>
        <p:sp>
          <p:nvSpPr>
            <p:cNvPr id="11197" name="Google Shape;11197;p7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1" name="Google Shape;11201;p72"/>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2" name="Google Shape;11202;p72"/>
          <p:cNvGrpSpPr/>
          <p:nvPr/>
        </p:nvGrpSpPr>
        <p:grpSpPr>
          <a:xfrm>
            <a:off x="1290494" y="2699684"/>
            <a:ext cx="360109" cy="358199"/>
            <a:chOff x="-47160325" y="1974175"/>
            <a:chExt cx="301700" cy="300100"/>
          </a:xfrm>
        </p:grpSpPr>
        <p:sp>
          <p:nvSpPr>
            <p:cNvPr id="11203" name="Google Shape;11203;p7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2"/>
          <p:cNvGrpSpPr/>
          <p:nvPr/>
        </p:nvGrpSpPr>
        <p:grpSpPr>
          <a:xfrm>
            <a:off x="1290971" y="3146218"/>
            <a:ext cx="359154" cy="359124"/>
            <a:chOff x="-47159525" y="2342000"/>
            <a:chExt cx="300900" cy="300875"/>
          </a:xfrm>
        </p:grpSpPr>
        <p:sp>
          <p:nvSpPr>
            <p:cNvPr id="11206" name="Google Shape;11206;p7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72"/>
          <p:cNvGrpSpPr/>
          <p:nvPr/>
        </p:nvGrpSpPr>
        <p:grpSpPr>
          <a:xfrm>
            <a:off x="1291448" y="3603054"/>
            <a:ext cx="358199" cy="359154"/>
            <a:chOff x="-47157950" y="2712175"/>
            <a:chExt cx="300100" cy="300900"/>
          </a:xfrm>
        </p:grpSpPr>
        <p:sp>
          <p:nvSpPr>
            <p:cNvPr id="11212" name="Google Shape;11212;p7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72"/>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72"/>
          <p:cNvGrpSpPr/>
          <p:nvPr/>
        </p:nvGrpSpPr>
        <p:grpSpPr>
          <a:xfrm>
            <a:off x="3535175" y="3135863"/>
            <a:ext cx="315886" cy="358199"/>
            <a:chOff x="-45278675" y="2333325"/>
            <a:chExt cx="264650" cy="300100"/>
          </a:xfrm>
        </p:grpSpPr>
        <p:sp>
          <p:nvSpPr>
            <p:cNvPr id="11221" name="Google Shape;11221;p7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72"/>
          <p:cNvGrpSpPr/>
          <p:nvPr/>
        </p:nvGrpSpPr>
        <p:grpSpPr>
          <a:xfrm>
            <a:off x="3545500" y="3590820"/>
            <a:ext cx="295237" cy="358229"/>
            <a:chOff x="-45270025" y="2701925"/>
            <a:chExt cx="247350" cy="300125"/>
          </a:xfrm>
        </p:grpSpPr>
        <p:sp>
          <p:nvSpPr>
            <p:cNvPr id="11226" name="Google Shape;11226;p7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0" name="Google Shape;11230;p72"/>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1" name="Google Shape;11231;p72"/>
          <p:cNvGrpSpPr/>
          <p:nvPr/>
        </p:nvGrpSpPr>
        <p:grpSpPr>
          <a:xfrm>
            <a:off x="2209567" y="1743737"/>
            <a:ext cx="307444" cy="366556"/>
            <a:chOff x="2209567" y="1972337"/>
            <a:chExt cx="307444" cy="366556"/>
          </a:xfrm>
        </p:grpSpPr>
        <p:sp>
          <p:nvSpPr>
            <p:cNvPr id="11232" name="Google Shape;11232;p7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5" name="Google Shape;11235;p72"/>
            <p:cNvGrpSpPr/>
            <p:nvPr/>
          </p:nvGrpSpPr>
          <p:grpSpPr>
            <a:xfrm>
              <a:off x="2209567" y="2078266"/>
              <a:ext cx="307444" cy="260626"/>
              <a:chOff x="1636184" y="2959225"/>
              <a:chExt cx="232666" cy="197250"/>
            </a:xfrm>
          </p:grpSpPr>
          <p:sp>
            <p:nvSpPr>
              <p:cNvPr id="11236" name="Google Shape;11236;p7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pt-BR"/>
              </a:p>
            </p:txBody>
          </p:sp>
          <p:sp>
            <p:nvSpPr>
              <p:cNvPr id="11239" name="Google Shape;11239;p7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pt-BR"/>
              </a:p>
            </p:txBody>
          </p:sp>
        </p:grpSp>
      </p:grpSp>
      <p:grpSp>
        <p:nvGrpSpPr>
          <p:cNvPr id="11240" name="Google Shape;11240;p72"/>
          <p:cNvGrpSpPr/>
          <p:nvPr/>
        </p:nvGrpSpPr>
        <p:grpSpPr>
          <a:xfrm>
            <a:off x="3577265" y="2235011"/>
            <a:ext cx="258542" cy="365154"/>
            <a:chOff x="-47300587" y="123275"/>
            <a:chExt cx="190975" cy="269725"/>
          </a:xfrm>
        </p:grpSpPr>
        <p:sp>
          <p:nvSpPr>
            <p:cNvPr id="11241" name="Google Shape;11241;p7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2"/>
          <p:cNvGrpSpPr/>
          <p:nvPr/>
        </p:nvGrpSpPr>
        <p:grpSpPr>
          <a:xfrm>
            <a:off x="4870788" y="1304201"/>
            <a:ext cx="342328" cy="339793"/>
            <a:chOff x="-13966675" y="1639700"/>
            <a:chExt cx="354450" cy="351825"/>
          </a:xfrm>
        </p:grpSpPr>
        <p:sp>
          <p:nvSpPr>
            <p:cNvPr id="11247" name="Google Shape;11247;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2" name="Google Shape;11252;p72"/>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2"/>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4" name="Google Shape;11254;p72"/>
          <p:cNvGrpSpPr/>
          <p:nvPr/>
        </p:nvGrpSpPr>
        <p:grpSpPr>
          <a:xfrm>
            <a:off x="6667277" y="1303887"/>
            <a:ext cx="340034" cy="340420"/>
            <a:chOff x="-12199250" y="1662675"/>
            <a:chExt cx="352075" cy="352475"/>
          </a:xfrm>
        </p:grpSpPr>
        <p:sp>
          <p:nvSpPr>
            <p:cNvPr id="11255" name="Google Shape;11255;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2"/>
          <p:cNvGrpSpPr/>
          <p:nvPr/>
        </p:nvGrpSpPr>
        <p:grpSpPr>
          <a:xfrm>
            <a:off x="6666130" y="1710754"/>
            <a:ext cx="342328" cy="342328"/>
            <a:chOff x="-12199250" y="2096250"/>
            <a:chExt cx="354450" cy="354450"/>
          </a:xfrm>
        </p:grpSpPr>
        <p:sp>
          <p:nvSpPr>
            <p:cNvPr id="11259" name="Google Shape;11259;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72"/>
          <p:cNvGrpSpPr/>
          <p:nvPr/>
        </p:nvGrpSpPr>
        <p:grpSpPr>
          <a:xfrm>
            <a:off x="6667277" y="2119708"/>
            <a:ext cx="340034" cy="341579"/>
            <a:chOff x="-12199250" y="2530225"/>
            <a:chExt cx="352075" cy="353675"/>
          </a:xfrm>
        </p:grpSpPr>
        <p:sp>
          <p:nvSpPr>
            <p:cNvPr id="11262" name="Google Shape;11262;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6" name="Google Shape;11266;p72"/>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7" name="Google Shape;11267;p72"/>
          <p:cNvGrpSpPr/>
          <p:nvPr/>
        </p:nvGrpSpPr>
        <p:grpSpPr>
          <a:xfrm>
            <a:off x="4870788" y="2959488"/>
            <a:ext cx="342328" cy="339310"/>
            <a:chOff x="-10462550" y="2057650"/>
            <a:chExt cx="354450" cy="351325"/>
          </a:xfrm>
        </p:grpSpPr>
        <p:sp>
          <p:nvSpPr>
            <p:cNvPr id="11268" name="Google Shape;11268;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0" name="Google Shape;11270;p72"/>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1" name="Google Shape;11271;p72"/>
          <p:cNvGrpSpPr/>
          <p:nvPr/>
        </p:nvGrpSpPr>
        <p:grpSpPr>
          <a:xfrm>
            <a:off x="6649772" y="2551051"/>
            <a:ext cx="375044" cy="340541"/>
            <a:chOff x="-8692750" y="1622100"/>
            <a:chExt cx="388325" cy="352600"/>
          </a:xfrm>
        </p:grpSpPr>
        <p:sp>
          <p:nvSpPr>
            <p:cNvPr id="11272" name="Google Shape;11272;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72"/>
          <p:cNvGrpSpPr/>
          <p:nvPr/>
        </p:nvGrpSpPr>
        <p:grpSpPr>
          <a:xfrm>
            <a:off x="5304253" y="1303307"/>
            <a:ext cx="341555" cy="341579"/>
            <a:chOff x="-13529550" y="1639425"/>
            <a:chExt cx="353650" cy="353675"/>
          </a:xfrm>
        </p:grpSpPr>
        <p:sp>
          <p:nvSpPr>
            <p:cNvPr id="11275" name="Google Shape;11275;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72"/>
          <p:cNvGrpSpPr/>
          <p:nvPr/>
        </p:nvGrpSpPr>
        <p:grpSpPr>
          <a:xfrm>
            <a:off x="5303106" y="1711889"/>
            <a:ext cx="343849" cy="340058"/>
            <a:chOff x="-13531925" y="2075775"/>
            <a:chExt cx="356025" cy="352100"/>
          </a:xfrm>
        </p:grpSpPr>
        <p:sp>
          <p:nvSpPr>
            <p:cNvPr id="11284" name="Google Shape;11284;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2"/>
          <p:cNvGrpSpPr/>
          <p:nvPr/>
        </p:nvGrpSpPr>
        <p:grpSpPr>
          <a:xfrm>
            <a:off x="5304627" y="2120094"/>
            <a:ext cx="340807" cy="340807"/>
            <a:chOff x="-13528775" y="2507400"/>
            <a:chExt cx="352875" cy="352875"/>
          </a:xfrm>
        </p:grpSpPr>
        <p:sp>
          <p:nvSpPr>
            <p:cNvPr id="11287" name="Google Shape;11287;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0" name="Google Shape;11290;p72"/>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2"/>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2" name="Google Shape;11292;p72"/>
          <p:cNvGrpSpPr/>
          <p:nvPr/>
        </p:nvGrpSpPr>
        <p:grpSpPr>
          <a:xfrm>
            <a:off x="7140133" y="2119708"/>
            <a:ext cx="308090" cy="341579"/>
            <a:chOff x="-11747150" y="2530225"/>
            <a:chExt cx="319000" cy="353675"/>
          </a:xfrm>
        </p:grpSpPr>
        <p:sp>
          <p:nvSpPr>
            <p:cNvPr id="11293" name="Google Shape;11293;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2"/>
          <p:cNvGrpSpPr/>
          <p:nvPr/>
        </p:nvGrpSpPr>
        <p:grpSpPr>
          <a:xfrm>
            <a:off x="5304627" y="2550919"/>
            <a:ext cx="340807" cy="340807"/>
            <a:chOff x="-10027775" y="1622900"/>
            <a:chExt cx="352875" cy="352875"/>
          </a:xfrm>
        </p:grpSpPr>
        <p:sp>
          <p:nvSpPr>
            <p:cNvPr id="11296" name="Google Shape;11296;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72"/>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72"/>
          <p:cNvGrpSpPr/>
          <p:nvPr/>
        </p:nvGrpSpPr>
        <p:grpSpPr>
          <a:xfrm>
            <a:off x="8031595" y="2576583"/>
            <a:ext cx="322553" cy="342328"/>
            <a:chOff x="-10019125" y="2490075"/>
            <a:chExt cx="333975" cy="354450"/>
          </a:xfrm>
        </p:grpSpPr>
        <p:sp>
          <p:nvSpPr>
            <p:cNvPr id="11304" name="Google Shape;11304;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2"/>
          <p:cNvGrpSpPr/>
          <p:nvPr/>
        </p:nvGrpSpPr>
        <p:grpSpPr>
          <a:xfrm>
            <a:off x="6661180" y="2957593"/>
            <a:ext cx="352227" cy="343100"/>
            <a:chOff x="-8684100" y="2032450"/>
            <a:chExt cx="364700" cy="355250"/>
          </a:xfrm>
        </p:grpSpPr>
        <p:sp>
          <p:nvSpPr>
            <p:cNvPr id="11309" name="Google Shape;11309;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2" name="Google Shape;11312;p72"/>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3" name="Google Shape;11313;p72"/>
          <p:cNvGrpSpPr/>
          <p:nvPr/>
        </p:nvGrpSpPr>
        <p:grpSpPr>
          <a:xfrm>
            <a:off x="5752039" y="1711056"/>
            <a:ext cx="343849" cy="341724"/>
            <a:chOff x="-13095575" y="2073400"/>
            <a:chExt cx="356025" cy="353825"/>
          </a:xfrm>
        </p:grpSpPr>
        <p:sp>
          <p:nvSpPr>
            <p:cNvPr id="11314" name="Google Shape;11314;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2" name="Google Shape;11322;p72"/>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72"/>
          <p:cNvGrpSpPr/>
          <p:nvPr/>
        </p:nvGrpSpPr>
        <p:grpSpPr>
          <a:xfrm>
            <a:off x="7576787" y="1302885"/>
            <a:ext cx="343100" cy="342424"/>
            <a:chOff x="-11332875" y="1660700"/>
            <a:chExt cx="355250" cy="354550"/>
          </a:xfrm>
        </p:grpSpPr>
        <p:sp>
          <p:nvSpPr>
            <p:cNvPr id="11324" name="Google Shape;11324;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8" name="Google Shape;11328;p72"/>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0" name="Google Shape;11330;p72"/>
          <p:cNvGrpSpPr/>
          <p:nvPr/>
        </p:nvGrpSpPr>
        <p:grpSpPr>
          <a:xfrm>
            <a:off x="5774096" y="2549397"/>
            <a:ext cx="299736" cy="343849"/>
            <a:chOff x="-9570950" y="1622100"/>
            <a:chExt cx="310350" cy="356025"/>
          </a:xfrm>
        </p:grpSpPr>
        <p:sp>
          <p:nvSpPr>
            <p:cNvPr id="11331" name="Google Shape;11331;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72"/>
          <p:cNvGrpSpPr/>
          <p:nvPr/>
        </p:nvGrpSpPr>
        <p:grpSpPr>
          <a:xfrm>
            <a:off x="5752800" y="2958353"/>
            <a:ext cx="342328" cy="341579"/>
            <a:chOff x="-9594575" y="2056875"/>
            <a:chExt cx="354450" cy="353675"/>
          </a:xfrm>
        </p:grpSpPr>
        <p:sp>
          <p:nvSpPr>
            <p:cNvPr id="11334" name="Google Shape;11334;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7" name="Google Shape;11337;p72"/>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8" name="Google Shape;11338;p72"/>
          <p:cNvGrpSpPr/>
          <p:nvPr/>
        </p:nvGrpSpPr>
        <p:grpSpPr>
          <a:xfrm>
            <a:off x="6208482" y="1303693"/>
            <a:ext cx="342328" cy="340807"/>
            <a:chOff x="-12661600" y="1640225"/>
            <a:chExt cx="354450" cy="352875"/>
          </a:xfrm>
        </p:grpSpPr>
        <p:sp>
          <p:nvSpPr>
            <p:cNvPr id="11339" name="Google Shape;11339;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72"/>
          <p:cNvGrpSpPr/>
          <p:nvPr/>
        </p:nvGrpSpPr>
        <p:grpSpPr>
          <a:xfrm>
            <a:off x="6208857" y="1732231"/>
            <a:ext cx="341579" cy="299374"/>
            <a:chOff x="-12660025" y="2096250"/>
            <a:chExt cx="353675" cy="309975"/>
          </a:xfrm>
        </p:grpSpPr>
        <p:sp>
          <p:nvSpPr>
            <p:cNvPr id="11343" name="Google Shape;11343;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72"/>
          <p:cNvGrpSpPr/>
          <p:nvPr/>
        </p:nvGrpSpPr>
        <p:grpSpPr>
          <a:xfrm>
            <a:off x="6207335" y="2119527"/>
            <a:ext cx="344622" cy="341941"/>
            <a:chOff x="-12663175" y="2506800"/>
            <a:chExt cx="356825" cy="354050"/>
          </a:xfrm>
        </p:grpSpPr>
        <p:sp>
          <p:nvSpPr>
            <p:cNvPr id="11350" name="Google Shape;11350;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72"/>
          <p:cNvGrpSpPr/>
          <p:nvPr/>
        </p:nvGrpSpPr>
        <p:grpSpPr>
          <a:xfrm>
            <a:off x="8022468" y="1303307"/>
            <a:ext cx="340807" cy="341579"/>
            <a:chOff x="-10896525" y="1663050"/>
            <a:chExt cx="352875" cy="353675"/>
          </a:xfrm>
        </p:grpSpPr>
        <p:sp>
          <p:nvSpPr>
            <p:cNvPr id="11355" name="Google Shape;11355;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72"/>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72"/>
          <p:cNvGrpSpPr/>
          <p:nvPr/>
        </p:nvGrpSpPr>
        <p:grpSpPr>
          <a:xfrm>
            <a:off x="8022082" y="2130742"/>
            <a:ext cx="341579" cy="319511"/>
            <a:chOff x="-10898100" y="2542050"/>
            <a:chExt cx="353675" cy="330825"/>
          </a:xfrm>
        </p:grpSpPr>
        <p:sp>
          <p:nvSpPr>
            <p:cNvPr id="11359" name="Google Shape;11359;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2"/>
          <p:cNvGrpSpPr/>
          <p:nvPr/>
        </p:nvGrpSpPr>
        <p:grpSpPr>
          <a:xfrm>
            <a:off x="6209617" y="2551607"/>
            <a:ext cx="340058" cy="339430"/>
            <a:chOff x="-9157450" y="1622750"/>
            <a:chExt cx="352100" cy="351450"/>
          </a:xfrm>
        </p:grpSpPr>
        <p:sp>
          <p:nvSpPr>
            <p:cNvPr id="11366" name="Google Shape;11366;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2"/>
          <p:cNvGrpSpPr/>
          <p:nvPr/>
        </p:nvGrpSpPr>
        <p:grpSpPr>
          <a:xfrm>
            <a:off x="6247658" y="2959874"/>
            <a:ext cx="263977" cy="338537"/>
            <a:chOff x="-9119650" y="2056875"/>
            <a:chExt cx="273325" cy="350525"/>
          </a:xfrm>
        </p:grpSpPr>
        <p:sp>
          <p:nvSpPr>
            <p:cNvPr id="11369" name="Google Shape;11369;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1" name="Google Shape;11371;p72"/>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2"/>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72"/>
          <p:cNvGrpSpPr/>
          <p:nvPr/>
        </p:nvGrpSpPr>
        <p:grpSpPr>
          <a:xfrm>
            <a:off x="7576790" y="2989279"/>
            <a:ext cx="343094" cy="341569"/>
            <a:chOff x="6001575" y="3119050"/>
            <a:chExt cx="315025" cy="313625"/>
          </a:xfrm>
        </p:grpSpPr>
        <p:sp>
          <p:nvSpPr>
            <p:cNvPr id="11374" name="Google Shape;11374;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379"/>
        <p:cNvGrpSpPr/>
        <p:nvPr/>
      </p:nvGrpSpPr>
      <p:grpSpPr>
        <a:xfrm>
          <a:off x="0" y="0"/>
          <a:ext cx="0" cy="0"/>
          <a:chOff x="0" y="0"/>
          <a:chExt cx="0" cy="0"/>
        </a:xfrm>
      </p:grpSpPr>
      <p:sp>
        <p:nvSpPr>
          <p:cNvPr id="11380" name="Google Shape;11380;p73"/>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73"/>
          <p:cNvGrpSpPr/>
          <p:nvPr/>
        </p:nvGrpSpPr>
        <p:grpSpPr>
          <a:xfrm>
            <a:off x="829227" y="2273195"/>
            <a:ext cx="476329" cy="476213"/>
            <a:chOff x="-21298675" y="2414425"/>
            <a:chExt cx="306400" cy="306325"/>
          </a:xfrm>
        </p:grpSpPr>
        <p:sp>
          <p:nvSpPr>
            <p:cNvPr id="11382" name="Google Shape;11382;p7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3"/>
          <p:cNvGrpSpPr/>
          <p:nvPr/>
        </p:nvGrpSpPr>
        <p:grpSpPr>
          <a:xfrm>
            <a:off x="828605" y="2865128"/>
            <a:ext cx="477573" cy="445432"/>
            <a:chOff x="-21299475" y="2798025"/>
            <a:chExt cx="307200" cy="286525"/>
          </a:xfrm>
        </p:grpSpPr>
        <p:sp>
          <p:nvSpPr>
            <p:cNvPr id="11386" name="Google Shape;11386;p7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8" name="Google Shape;11398;p73"/>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3"/>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3"/>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1" name="Google Shape;11401;p73"/>
          <p:cNvGrpSpPr/>
          <p:nvPr/>
        </p:nvGrpSpPr>
        <p:grpSpPr>
          <a:xfrm>
            <a:off x="6697960" y="1688917"/>
            <a:ext cx="413912" cy="472676"/>
            <a:chOff x="-17545650" y="2051350"/>
            <a:chExt cx="266250" cy="304050"/>
          </a:xfrm>
        </p:grpSpPr>
        <p:sp>
          <p:nvSpPr>
            <p:cNvPr id="11402" name="Google Shape;11402;p7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6" name="Google Shape;11406;p73"/>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7" name="Google Shape;11407;p73"/>
          <p:cNvGrpSpPr/>
          <p:nvPr/>
        </p:nvGrpSpPr>
        <p:grpSpPr>
          <a:xfrm>
            <a:off x="6668578" y="2865574"/>
            <a:ext cx="472676" cy="444538"/>
            <a:chOff x="-17565350" y="2809825"/>
            <a:chExt cx="304050" cy="285950"/>
          </a:xfrm>
        </p:grpSpPr>
        <p:sp>
          <p:nvSpPr>
            <p:cNvPr id="11408" name="Google Shape;11408;p7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3" name="Google Shape;11413;p73"/>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3"/>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3"/>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6" name="Google Shape;11416;p73"/>
          <p:cNvGrpSpPr/>
          <p:nvPr/>
        </p:nvGrpSpPr>
        <p:grpSpPr>
          <a:xfrm>
            <a:off x="1441487" y="2850904"/>
            <a:ext cx="416283" cy="473881"/>
            <a:chOff x="-20904875" y="2788575"/>
            <a:chExt cx="267775" cy="304825"/>
          </a:xfrm>
        </p:grpSpPr>
        <p:sp>
          <p:nvSpPr>
            <p:cNvPr id="11417" name="Google Shape;11417;p7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3"/>
          <p:cNvGrpSpPr/>
          <p:nvPr/>
        </p:nvGrpSpPr>
        <p:grpSpPr>
          <a:xfrm>
            <a:off x="4381902" y="2275564"/>
            <a:ext cx="360045" cy="471471"/>
            <a:chOff x="-19006700" y="2434925"/>
            <a:chExt cx="231600" cy="303275"/>
          </a:xfrm>
        </p:grpSpPr>
        <p:sp>
          <p:nvSpPr>
            <p:cNvPr id="11420" name="Google Shape;11420;p7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4" name="Google Shape;11424;p73"/>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3"/>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6" name="Google Shape;11426;p73"/>
          <p:cNvGrpSpPr/>
          <p:nvPr/>
        </p:nvGrpSpPr>
        <p:grpSpPr>
          <a:xfrm>
            <a:off x="7260501" y="2289051"/>
            <a:ext cx="473881" cy="444499"/>
            <a:chOff x="-17190425" y="2435725"/>
            <a:chExt cx="304825" cy="285925"/>
          </a:xfrm>
        </p:grpSpPr>
        <p:sp>
          <p:nvSpPr>
            <p:cNvPr id="11427" name="Google Shape;11427;p7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73"/>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1" name="Google Shape;11431;p73"/>
          <p:cNvGrpSpPr/>
          <p:nvPr/>
        </p:nvGrpSpPr>
        <p:grpSpPr>
          <a:xfrm>
            <a:off x="4915227" y="3444650"/>
            <a:ext cx="476329" cy="475086"/>
            <a:chOff x="-15719925" y="2416825"/>
            <a:chExt cx="306400" cy="305600"/>
          </a:xfrm>
        </p:grpSpPr>
        <p:sp>
          <p:nvSpPr>
            <p:cNvPr id="11432" name="Google Shape;11432;p7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5" name="Google Shape;11435;p73"/>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3"/>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73"/>
          <p:cNvGrpSpPr/>
          <p:nvPr/>
        </p:nvGrpSpPr>
        <p:grpSpPr>
          <a:xfrm>
            <a:off x="2001521" y="2851506"/>
            <a:ext cx="479983" cy="472676"/>
            <a:chOff x="-20550425" y="2789350"/>
            <a:chExt cx="308750" cy="304050"/>
          </a:xfrm>
        </p:grpSpPr>
        <p:sp>
          <p:nvSpPr>
            <p:cNvPr id="11438" name="Google Shape;11438;p7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3"/>
          <p:cNvGrpSpPr/>
          <p:nvPr/>
        </p:nvGrpSpPr>
        <p:grpSpPr>
          <a:xfrm>
            <a:off x="4916888" y="1688158"/>
            <a:ext cx="473920" cy="474192"/>
            <a:chOff x="-18666450" y="2059825"/>
            <a:chExt cx="304850" cy="305025"/>
          </a:xfrm>
        </p:grpSpPr>
        <p:sp>
          <p:nvSpPr>
            <p:cNvPr id="11441" name="Google Shape;11441;p7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3"/>
          <p:cNvGrpSpPr/>
          <p:nvPr/>
        </p:nvGrpSpPr>
        <p:grpSpPr>
          <a:xfrm>
            <a:off x="4916286" y="2275584"/>
            <a:ext cx="475125" cy="471432"/>
            <a:chOff x="-18668025" y="2435725"/>
            <a:chExt cx="305625" cy="303250"/>
          </a:xfrm>
        </p:grpSpPr>
        <p:sp>
          <p:nvSpPr>
            <p:cNvPr id="11444" name="Google Shape;11444;p7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3"/>
          <p:cNvGrpSpPr/>
          <p:nvPr/>
        </p:nvGrpSpPr>
        <p:grpSpPr>
          <a:xfrm>
            <a:off x="4915683" y="2850902"/>
            <a:ext cx="476329" cy="473881"/>
            <a:chOff x="-18668800" y="2807475"/>
            <a:chExt cx="306400" cy="304825"/>
          </a:xfrm>
        </p:grpSpPr>
        <p:sp>
          <p:nvSpPr>
            <p:cNvPr id="11447" name="Google Shape;11447;p7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73"/>
          <p:cNvGrpSpPr/>
          <p:nvPr/>
        </p:nvGrpSpPr>
        <p:grpSpPr>
          <a:xfrm>
            <a:off x="7869652" y="1687693"/>
            <a:ext cx="416361" cy="475125"/>
            <a:chOff x="-16798200" y="2050575"/>
            <a:chExt cx="267825" cy="305625"/>
          </a:xfrm>
        </p:grpSpPr>
        <p:sp>
          <p:nvSpPr>
            <p:cNvPr id="11457" name="Google Shape;11457;p7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73"/>
          <p:cNvGrpSpPr/>
          <p:nvPr/>
        </p:nvGrpSpPr>
        <p:grpSpPr>
          <a:xfrm>
            <a:off x="7840270" y="2852127"/>
            <a:ext cx="475125" cy="471432"/>
            <a:chOff x="-16817100" y="2801175"/>
            <a:chExt cx="305625" cy="303250"/>
          </a:xfrm>
        </p:grpSpPr>
        <p:sp>
          <p:nvSpPr>
            <p:cNvPr id="11461" name="Google Shape;11461;p7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3"/>
          <p:cNvGrpSpPr/>
          <p:nvPr/>
        </p:nvGrpSpPr>
        <p:grpSpPr>
          <a:xfrm>
            <a:off x="7247390" y="3444614"/>
            <a:ext cx="476329" cy="475125"/>
            <a:chOff x="-15717575" y="2786200"/>
            <a:chExt cx="306400" cy="305625"/>
          </a:xfrm>
        </p:grpSpPr>
        <p:sp>
          <p:nvSpPr>
            <p:cNvPr id="11470" name="Google Shape;11470;p7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3"/>
          <p:cNvGrpSpPr/>
          <p:nvPr/>
        </p:nvGrpSpPr>
        <p:grpSpPr>
          <a:xfrm>
            <a:off x="2584963" y="1688296"/>
            <a:ext cx="475125" cy="473920"/>
            <a:chOff x="-20173175" y="2038750"/>
            <a:chExt cx="305625" cy="304850"/>
          </a:xfrm>
        </p:grpSpPr>
        <p:sp>
          <p:nvSpPr>
            <p:cNvPr id="11478" name="Google Shape;11478;p7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73"/>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73"/>
          <p:cNvGrpSpPr/>
          <p:nvPr/>
        </p:nvGrpSpPr>
        <p:grpSpPr>
          <a:xfrm>
            <a:off x="2586187" y="2850282"/>
            <a:ext cx="472676" cy="475125"/>
            <a:chOff x="-20173175" y="2787775"/>
            <a:chExt cx="304050" cy="305625"/>
          </a:xfrm>
        </p:grpSpPr>
        <p:sp>
          <p:nvSpPr>
            <p:cNvPr id="11482" name="Google Shape;11482;p7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73"/>
          <p:cNvGrpSpPr/>
          <p:nvPr/>
        </p:nvGrpSpPr>
        <p:grpSpPr>
          <a:xfrm>
            <a:off x="5511171" y="2275564"/>
            <a:ext cx="473881" cy="471471"/>
            <a:chOff x="-18294675" y="2434925"/>
            <a:chExt cx="304825" cy="303275"/>
          </a:xfrm>
        </p:grpSpPr>
        <p:sp>
          <p:nvSpPr>
            <p:cNvPr id="11490" name="Google Shape;11490;p7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73"/>
          <p:cNvGrpSpPr/>
          <p:nvPr/>
        </p:nvGrpSpPr>
        <p:grpSpPr>
          <a:xfrm>
            <a:off x="5567487" y="2852107"/>
            <a:ext cx="361250" cy="471471"/>
            <a:chOff x="-18258450" y="2809825"/>
            <a:chExt cx="232375" cy="303275"/>
          </a:xfrm>
        </p:grpSpPr>
        <p:sp>
          <p:nvSpPr>
            <p:cNvPr id="11494" name="Google Shape;11494;p7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7" name="Google Shape;11497;p73"/>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8" name="Google Shape;11498;p73"/>
          <p:cNvGrpSpPr/>
          <p:nvPr/>
        </p:nvGrpSpPr>
        <p:grpSpPr>
          <a:xfrm>
            <a:off x="3777686" y="3445233"/>
            <a:ext cx="415117" cy="473920"/>
            <a:chOff x="-16422500" y="2425450"/>
            <a:chExt cx="267025" cy="304850"/>
          </a:xfrm>
        </p:grpSpPr>
        <p:sp>
          <p:nvSpPr>
            <p:cNvPr id="11499" name="Google Shape;11499;p7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73"/>
          <p:cNvGrpSpPr/>
          <p:nvPr/>
        </p:nvGrpSpPr>
        <p:grpSpPr>
          <a:xfrm>
            <a:off x="6080447" y="3445838"/>
            <a:ext cx="473920" cy="472676"/>
            <a:chOff x="-16442200" y="2801175"/>
            <a:chExt cx="304850" cy="304050"/>
          </a:xfrm>
        </p:grpSpPr>
        <p:sp>
          <p:nvSpPr>
            <p:cNvPr id="11503" name="Google Shape;11503;p7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6" name="Google Shape;11506;p73"/>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3"/>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8" name="Google Shape;11508;p73"/>
          <p:cNvGrpSpPr/>
          <p:nvPr/>
        </p:nvGrpSpPr>
        <p:grpSpPr>
          <a:xfrm>
            <a:off x="3156161" y="2276343"/>
            <a:ext cx="481265" cy="469917"/>
            <a:chOff x="-19802200" y="2416025"/>
            <a:chExt cx="309575" cy="302275"/>
          </a:xfrm>
        </p:grpSpPr>
        <p:sp>
          <p:nvSpPr>
            <p:cNvPr id="11509" name="Google Shape;11509;p7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3"/>
          <p:cNvGrpSpPr/>
          <p:nvPr/>
        </p:nvGrpSpPr>
        <p:grpSpPr>
          <a:xfrm>
            <a:off x="3159232" y="2851506"/>
            <a:ext cx="475125" cy="472676"/>
            <a:chOff x="-19801400" y="2788575"/>
            <a:chExt cx="305625" cy="304050"/>
          </a:xfrm>
        </p:grpSpPr>
        <p:sp>
          <p:nvSpPr>
            <p:cNvPr id="11515" name="Google Shape;11515;p7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73"/>
          <p:cNvGrpSpPr/>
          <p:nvPr/>
        </p:nvGrpSpPr>
        <p:grpSpPr>
          <a:xfrm>
            <a:off x="6114308" y="1688916"/>
            <a:ext cx="422463" cy="472676"/>
            <a:chOff x="-17903225" y="2060800"/>
            <a:chExt cx="271750" cy="304050"/>
          </a:xfrm>
        </p:grpSpPr>
        <p:sp>
          <p:nvSpPr>
            <p:cNvPr id="11522" name="Google Shape;11522;p7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3"/>
          <p:cNvGrpSpPr/>
          <p:nvPr/>
        </p:nvGrpSpPr>
        <p:grpSpPr>
          <a:xfrm>
            <a:off x="6088599" y="2274962"/>
            <a:ext cx="473881" cy="472676"/>
            <a:chOff x="-17918975" y="2435725"/>
            <a:chExt cx="304825" cy="304050"/>
          </a:xfrm>
        </p:grpSpPr>
        <p:sp>
          <p:nvSpPr>
            <p:cNvPr id="11526" name="Google Shape;11526;p7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3"/>
          <p:cNvGrpSpPr/>
          <p:nvPr/>
        </p:nvGrpSpPr>
        <p:grpSpPr>
          <a:xfrm>
            <a:off x="6117359" y="2852729"/>
            <a:ext cx="416361" cy="470228"/>
            <a:chOff x="-17899300" y="2810625"/>
            <a:chExt cx="267825" cy="302475"/>
          </a:xfrm>
        </p:grpSpPr>
        <p:sp>
          <p:nvSpPr>
            <p:cNvPr id="11529" name="Google Shape;11529;p7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73"/>
          <p:cNvGrpSpPr/>
          <p:nvPr/>
        </p:nvGrpSpPr>
        <p:grpSpPr>
          <a:xfrm>
            <a:off x="2023212" y="3461166"/>
            <a:ext cx="472676" cy="442089"/>
            <a:chOff x="-16066500" y="2060800"/>
            <a:chExt cx="304050" cy="284375"/>
          </a:xfrm>
        </p:grpSpPr>
        <p:sp>
          <p:nvSpPr>
            <p:cNvPr id="11533" name="Google Shape;11533;p7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73"/>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3"/>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3"/>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1" name="Google Shape;11541;p73"/>
          <p:cNvGrpSpPr/>
          <p:nvPr/>
        </p:nvGrpSpPr>
        <p:grpSpPr>
          <a:xfrm>
            <a:off x="7907919" y="2297751"/>
            <a:ext cx="368362" cy="419314"/>
            <a:chOff x="4995050" y="3245650"/>
            <a:chExt cx="236950" cy="269725"/>
          </a:xfrm>
        </p:grpSpPr>
        <p:sp>
          <p:nvSpPr>
            <p:cNvPr id="11542" name="Google Shape;11542;p7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5" name="Google Shape;11545;p73"/>
            <p:cNvGrpSpPr/>
            <p:nvPr/>
          </p:nvGrpSpPr>
          <p:grpSpPr>
            <a:xfrm>
              <a:off x="4995050" y="3245650"/>
              <a:ext cx="236950" cy="269725"/>
              <a:chOff x="4995050" y="3245650"/>
              <a:chExt cx="236950" cy="269725"/>
            </a:xfrm>
          </p:grpSpPr>
          <p:sp>
            <p:nvSpPr>
              <p:cNvPr id="11546" name="Google Shape;11546;p7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48" name="Google Shape;11548;p73"/>
          <p:cNvGrpSpPr/>
          <p:nvPr/>
        </p:nvGrpSpPr>
        <p:grpSpPr>
          <a:xfrm>
            <a:off x="5507712" y="1689744"/>
            <a:ext cx="483749" cy="481292"/>
            <a:chOff x="4724650" y="2885700"/>
            <a:chExt cx="270750" cy="269375"/>
          </a:xfrm>
        </p:grpSpPr>
        <p:sp>
          <p:nvSpPr>
            <p:cNvPr id="11549" name="Google Shape;11549;p7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73"/>
          <p:cNvGrpSpPr/>
          <p:nvPr/>
        </p:nvGrpSpPr>
        <p:grpSpPr>
          <a:xfrm>
            <a:off x="4374817" y="1683870"/>
            <a:ext cx="389425" cy="467822"/>
            <a:chOff x="4459350" y="2882125"/>
            <a:chExt cx="228375" cy="274350"/>
          </a:xfrm>
        </p:grpSpPr>
        <p:sp>
          <p:nvSpPr>
            <p:cNvPr id="11557" name="Google Shape;11557;p7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pt-BR"/>
            </a:p>
          </p:txBody>
        </p:sp>
        <p:sp>
          <p:nvSpPr>
            <p:cNvPr id="11562" name="Google Shape;11562;p7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pt-BR"/>
            </a:p>
          </p:txBody>
        </p:sp>
      </p:grpSp>
      <p:sp>
        <p:nvSpPr>
          <p:cNvPr id="11563" name="Google Shape;11563;p7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67"/>
        <p:cNvGrpSpPr/>
        <p:nvPr/>
      </p:nvGrpSpPr>
      <p:grpSpPr>
        <a:xfrm>
          <a:off x="0" y="0"/>
          <a:ext cx="0" cy="0"/>
          <a:chOff x="0" y="0"/>
          <a:chExt cx="0" cy="0"/>
        </a:xfrm>
      </p:grpSpPr>
      <p:sp>
        <p:nvSpPr>
          <p:cNvPr id="11568" name="Google Shape;11568;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569" name="Google Shape;11569;p74"/>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0" name="Google Shape;11570;p74"/>
          <p:cNvGrpSpPr/>
          <p:nvPr/>
        </p:nvGrpSpPr>
        <p:grpSpPr>
          <a:xfrm>
            <a:off x="835580" y="2140412"/>
            <a:ext cx="426462" cy="420796"/>
            <a:chOff x="-6713450" y="2397900"/>
            <a:chExt cx="295375" cy="291450"/>
          </a:xfrm>
        </p:grpSpPr>
        <p:sp>
          <p:nvSpPr>
            <p:cNvPr id="11571" name="Google Shape;11571;p7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74"/>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4" name="Google Shape;11574;p74"/>
          <p:cNvGrpSpPr/>
          <p:nvPr/>
        </p:nvGrpSpPr>
        <p:grpSpPr>
          <a:xfrm>
            <a:off x="3540341" y="1631401"/>
            <a:ext cx="423069" cy="420507"/>
            <a:chOff x="-4932650" y="2046625"/>
            <a:chExt cx="293025" cy="291250"/>
          </a:xfrm>
        </p:grpSpPr>
        <p:sp>
          <p:nvSpPr>
            <p:cNvPr id="11575" name="Google Shape;11575;p7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7" name="Google Shape;11577;p74"/>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8" name="Google Shape;11578;p74"/>
          <p:cNvGrpSpPr/>
          <p:nvPr/>
        </p:nvGrpSpPr>
        <p:grpSpPr>
          <a:xfrm>
            <a:off x="3552272" y="2660957"/>
            <a:ext cx="423069" cy="420796"/>
            <a:chOff x="-4931075" y="2765725"/>
            <a:chExt cx="293025" cy="291450"/>
          </a:xfrm>
        </p:grpSpPr>
        <p:sp>
          <p:nvSpPr>
            <p:cNvPr id="11579" name="Google Shape;11579;p7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4"/>
          <p:cNvGrpSpPr/>
          <p:nvPr/>
        </p:nvGrpSpPr>
        <p:grpSpPr>
          <a:xfrm>
            <a:off x="6257840" y="1656289"/>
            <a:ext cx="420796" cy="370732"/>
            <a:chOff x="-3137650" y="2067900"/>
            <a:chExt cx="291450" cy="256775"/>
          </a:xfrm>
        </p:grpSpPr>
        <p:sp>
          <p:nvSpPr>
            <p:cNvPr id="11582" name="Google Shape;11582;p7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74"/>
          <p:cNvGrpSpPr/>
          <p:nvPr/>
        </p:nvGrpSpPr>
        <p:grpSpPr>
          <a:xfrm>
            <a:off x="6257840" y="2139926"/>
            <a:ext cx="420796" cy="421770"/>
            <a:chOff x="-3137650" y="2408950"/>
            <a:chExt cx="291450" cy="292125"/>
          </a:xfrm>
        </p:grpSpPr>
        <p:sp>
          <p:nvSpPr>
            <p:cNvPr id="11586" name="Google Shape;11586;p7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74"/>
          <p:cNvGrpSpPr/>
          <p:nvPr/>
        </p:nvGrpSpPr>
        <p:grpSpPr>
          <a:xfrm>
            <a:off x="6269771" y="2685412"/>
            <a:ext cx="420796" cy="371887"/>
            <a:chOff x="-3137650" y="2787000"/>
            <a:chExt cx="291450" cy="257575"/>
          </a:xfrm>
        </p:grpSpPr>
        <p:sp>
          <p:nvSpPr>
            <p:cNvPr id="11592" name="Google Shape;11592;p7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0" name="Google Shape;11600;p74"/>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4"/>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4"/>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3" name="Google Shape;11603;p74"/>
          <p:cNvGrpSpPr/>
          <p:nvPr/>
        </p:nvGrpSpPr>
        <p:grpSpPr>
          <a:xfrm>
            <a:off x="1387948" y="2660397"/>
            <a:ext cx="421914" cy="421914"/>
            <a:chOff x="-6354300" y="2757075"/>
            <a:chExt cx="292225" cy="292225"/>
          </a:xfrm>
        </p:grpSpPr>
        <p:sp>
          <p:nvSpPr>
            <p:cNvPr id="11604" name="Google Shape;11604;p7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4"/>
          <p:cNvGrpSpPr/>
          <p:nvPr/>
        </p:nvGrpSpPr>
        <p:grpSpPr>
          <a:xfrm>
            <a:off x="4081951" y="1629560"/>
            <a:ext cx="424188" cy="424188"/>
            <a:chOff x="-4573475" y="2045850"/>
            <a:chExt cx="293800" cy="293800"/>
          </a:xfrm>
        </p:grpSpPr>
        <p:sp>
          <p:nvSpPr>
            <p:cNvPr id="11609" name="Google Shape;11609;p7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4"/>
          <p:cNvGrpSpPr/>
          <p:nvPr/>
        </p:nvGrpSpPr>
        <p:grpSpPr>
          <a:xfrm>
            <a:off x="4081374" y="2138699"/>
            <a:ext cx="425343" cy="424225"/>
            <a:chOff x="-4570325" y="2405775"/>
            <a:chExt cx="294600" cy="293825"/>
          </a:xfrm>
        </p:grpSpPr>
        <p:sp>
          <p:nvSpPr>
            <p:cNvPr id="11612" name="Google Shape;11612;p7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4"/>
          <p:cNvGrpSpPr/>
          <p:nvPr/>
        </p:nvGrpSpPr>
        <p:grpSpPr>
          <a:xfrm>
            <a:off x="4094442" y="2659838"/>
            <a:ext cx="423069" cy="423033"/>
            <a:chOff x="-4572700" y="2764950"/>
            <a:chExt cx="293025" cy="293000"/>
          </a:xfrm>
        </p:grpSpPr>
        <p:sp>
          <p:nvSpPr>
            <p:cNvPr id="11615" name="Google Shape;11615;p7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4"/>
          <p:cNvGrpSpPr/>
          <p:nvPr/>
        </p:nvGrpSpPr>
        <p:grpSpPr>
          <a:xfrm>
            <a:off x="6813205" y="1631239"/>
            <a:ext cx="414840" cy="420832"/>
            <a:chOff x="-2777700" y="2049775"/>
            <a:chExt cx="287325" cy="291475"/>
          </a:xfrm>
        </p:grpSpPr>
        <p:sp>
          <p:nvSpPr>
            <p:cNvPr id="11621" name="Google Shape;11621;p7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74"/>
          <p:cNvGrpSpPr/>
          <p:nvPr/>
        </p:nvGrpSpPr>
        <p:grpSpPr>
          <a:xfrm>
            <a:off x="6809667" y="2140431"/>
            <a:ext cx="421914" cy="420759"/>
            <a:chOff x="-2571737" y="2403625"/>
            <a:chExt cx="292225" cy="291425"/>
          </a:xfrm>
        </p:grpSpPr>
        <p:sp>
          <p:nvSpPr>
            <p:cNvPr id="11625" name="Google Shape;11625;p7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74"/>
          <p:cNvGrpSpPr/>
          <p:nvPr/>
        </p:nvGrpSpPr>
        <p:grpSpPr>
          <a:xfrm>
            <a:off x="6809667" y="2661534"/>
            <a:ext cx="421914" cy="419640"/>
            <a:chOff x="-2571737" y="2764550"/>
            <a:chExt cx="292225" cy="290650"/>
          </a:xfrm>
        </p:grpSpPr>
        <p:sp>
          <p:nvSpPr>
            <p:cNvPr id="11633" name="Google Shape;11633;p7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74"/>
          <p:cNvGrpSpPr/>
          <p:nvPr/>
        </p:nvGrpSpPr>
        <p:grpSpPr>
          <a:xfrm>
            <a:off x="3009168" y="3230538"/>
            <a:ext cx="421914" cy="423864"/>
            <a:chOff x="-1333975" y="2365850"/>
            <a:chExt cx="292225" cy="293575"/>
          </a:xfrm>
        </p:grpSpPr>
        <p:sp>
          <p:nvSpPr>
            <p:cNvPr id="11637" name="Google Shape;11637;p7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74"/>
          <p:cNvGrpSpPr/>
          <p:nvPr/>
        </p:nvGrpSpPr>
        <p:grpSpPr>
          <a:xfrm>
            <a:off x="1942643" y="2660397"/>
            <a:ext cx="398020" cy="421914"/>
            <a:chOff x="-5995925" y="2757850"/>
            <a:chExt cx="275675" cy="292225"/>
          </a:xfrm>
        </p:grpSpPr>
        <p:sp>
          <p:nvSpPr>
            <p:cNvPr id="11646" name="Google Shape;11646;p7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4"/>
          <p:cNvGrpSpPr/>
          <p:nvPr/>
        </p:nvGrpSpPr>
        <p:grpSpPr>
          <a:xfrm>
            <a:off x="4622930" y="1631816"/>
            <a:ext cx="421951" cy="419677"/>
            <a:chOff x="-4211975" y="2046625"/>
            <a:chExt cx="292250" cy="290675"/>
          </a:xfrm>
        </p:grpSpPr>
        <p:sp>
          <p:nvSpPr>
            <p:cNvPr id="11656" name="Google Shape;11656;p7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4"/>
          <p:cNvGrpSpPr/>
          <p:nvPr/>
        </p:nvGrpSpPr>
        <p:grpSpPr>
          <a:xfrm>
            <a:off x="4672976" y="2138699"/>
            <a:ext cx="321859" cy="424225"/>
            <a:chOff x="-4178875" y="2405775"/>
            <a:chExt cx="222925" cy="293825"/>
          </a:xfrm>
        </p:grpSpPr>
        <p:sp>
          <p:nvSpPr>
            <p:cNvPr id="11659" name="Google Shape;11659;p7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74"/>
          <p:cNvGrpSpPr/>
          <p:nvPr/>
        </p:nvGrpSpPr>
        <p:grpSpPr>
          <a:xfrm>
            <a:off x="4635439" y="2673483"/>
            <a:ext cx="420796" cy="395746"/>
            <a:chOff x="-4211975" y="2783850"/>
            <a:chExt cx="291450" cy="274100"/>
          </a:xfrm>
        </p:grpSpPr>
        <p:sp>
          <p:nvSpPr>
            <p:cNvPr id="11663" name="Google Shape;11663;p7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6" name="Google Shape;11666;p74"/>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7" name="Google Shape;11667;p74"/>
          <p:cNvGrpSpPr/>
          <p:nvPr/>
        </p:nvGrpSpPr>
        <p:grpSpPr>
          <a:xfrm>
            <a:off x="7340368" y="2140413"/>
            <a:ext cx="420796" cy="420796"/>
            <a:chOff x="-2419325" y="2408150"/>
            <a:chExt cx="291450" cy="291450"/>
          </a:xfrm>
        </p:grpSpPr>
        <p:sp>
          <p:nvSpPr>
            <p:cNvPr id="11668" name="Google Shape;11668;p7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5" name="Google Shape;11675;p74"/>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6" name="Google Shape;11676;p74"/>
          <p:cNvGrpSpPr/>
          <p:nvPr/>
        </p:nvGrpSpPr>
        <p:grpSpPr>
          <a:xfrm>
            <a:off x="4661893" y="3231514"/>
            <a:ext cx="420796" cy="421914"/>
            <a:chOff x="-1333200" y="2770450"/>
            <a:chExt cx="291450" cy="292225"/>
          </a:xfrm>
        </p:grpSpPr>
        <p:sp>
          <p:nvSpPr>
            <p:cNvPr id="11677" name="Google Shape;11677;p7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74"/>
          <p:cNvGrpSpPr/>
          <p:nvPr/>
        </p:nvGrpSpPr>
        <p:grpSpPr>
          <a:xfrm>
            <a:off x="2458506" y="1631256"/>
            <a:ext cx="423069" cy="420796"/>
            <a:chOff x="-5635200" y="2037975"/>
            <a:chExt cx="293025" cy="291450"/>
          </a:xfrm>
        </p:grpSpPr>
        <p:sp>
          <p:nvSpPr>
            <p:cNvPr id="11680" name="Google Shape;11680;p7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74"/>
          <p:cNvGrpSpPr/>
          <p:nvPr/>
        </p:nvGrpSpPr>
        <p:grpSpPr>
          <a:xfrm>
            <a:off x="2456792" y="2140412"/>
            <a:ext cx="426499" cy="420796"/>
            <a:chOff x="-5637575" y="2397900"/>
            <a:chExt cx="295400" cy="291450"/>
          </a:xfrm>
        </p:grpSpPr>
        <p:sp>
          <p:nvSpPr>
            <p:cNvPr id="11683" name="Google Shape;11683;p7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74"/>
          <p:cNvGrpSpPr/>
          <p:nvPr/>
        </p:nvGrpSpPr>
        <p:grpSpPr>
          <a:xfrm>
            <a:off x="2470455" y="2660397"/>
            <a:ext cx="423033" cy="421914"/>
            <a:chOff x="-5635975" y="2757075"/>
            <a:chExt cx="293000" cy="292225"/>
          </a:xfrm>
        </p:grpSpPr>
        <p:sp>
          <p:nvSpPr>
            <p:cNvPr id="11688" name="Google Shape;11688;p7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74"/>
          <p:cNvGrpSpPr/>
          <p:nvPr/>
        </p:nvGrpSpPr>
        <p:grpSpPr>
          <a:xfrm>
            <a:off x="5154391" y="1631256"/>
            <a:ext cx="423069" cy="420796"/>
            <a:chOff x="-3854375" y="2046625"/>
            <a:chExt cx="293025" cy="291450"/>
          </a:xfrm>
        </p:grpSpPr>
        <p:sp>
          <p:nvSpPr>
            <p:cNvPr id="11691" name="Google Shape;11691;p7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74"/>
          <p:cNvGrpSpPr/>
          <p:nvPr/>
        </p:nvGrpSpPr>
        <p:grpSpPr>
          <a:xfrm>
            <a:off x="5153254" y="2138717"/>
            <a:ext cx="425343" cy="424188"/>
            <a:chOff x="-3854375" y="2405000"/>
            <a:chExt cx="294600" cy="293800"/>
          </a:xfrm>
        </p:grpSpPr>
        <p:sp>
          <p:nvSpPr>
            <p:cNvPr id="11694" name="Google Shape;11694;p7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74"/>
          <p:cNvGrpSpPr/>
          <p:nvPr/>
        </p:nvGrpSpPr>
        <p:grpSpPr>
          <a:xfrm>
            <a:off x="5167459" y="2659838"/>
            <a:ext cx="420796" cy="423033"/>
            <a:chOff x="-3852025" y="2764950"/>
            <a:chExt cx="291450" cy="293000"/>
          </a:xfrm>
        </p:grpSpPr>
        <p:sp>
          <p:nvSpPr>
            <p:cNvPr id="11697" name="Google Shape;11697;p7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74"/>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4"/>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1" name="Google Shape;11701;p74"/>
          <p:cNvGrpSpPr/>
          <p:nvPr/>
        </p:nvGrpSpPr>
        <p:grpSpPr>
          <a:xfrm>
            <a:off x="7890048" y="2660398"/>
            <a:ext cx="420796" cy="421914"/>
            <a:chOff x="-2060175" y="2768875"/>
            <a:chExt cx="291450" cy="292225"/>
          </a:xfrm>
        </p:grpSpPr>
        <p:sp>
          <p:nvSpPr>
            <p:cNvPr id="11702" name="Google Shape;11702;p7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4"/>
          <p:cNvGrpSpPr/>
          <p:nvPr/>
        </p:nvGrpSpPr>
        <p:grpSpPr>
          <a:xfrm>
            <a:off x="1903657" y="3232071"/>
            <a:ext cx="421914" cy="420796"/>
            <a:chOff x="-937025" y="2064750"/>
            <a:chExt cx="292225" cy="291450"/>
          </a:xfrm>
        </p:grpSpPr>
        <p:sp>
          <p:nvSpPr>
            <p:cNvPr id="11705" name="Google Shape;11705;p7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74"/>
          <p:cNvGrpSpPr/>
          <p:nvPr/>
        </p:nvGrpSpPr>
        <p:grpSpPr>
          <a:xfrm>
            <a:off x="3006820" y="1630697"/>
            <a:ext cx="421951" cy="421914"/>
            <a:chOff x="-5276050" y="2037975"/>
            <a:chExt cx="292250" cy="292225"/>
          </a:xfrm>
        </p:grpSpPr>
        <p:sp>
          <p:nvSpPr>
            <p:cNvPr id="11709" name="Google Shape;11709;p7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2" name="Google Shape;11712;p74"/>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4"/>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4" name="Google Shape;11714;p74"/>
          <p:cNvGrpSpPr/>
          <p:nvPr/>
        </p:nvGrpSpPr>
        <p:grpSpPr>
          <a:xfrm>
            <a:off x="5765634" y="1631256"/>
            <a:ext cx="324133" cy="420796"/>
            <a:chOff x="-3462150" y="2046625"/>
            <a:chExt cx="224500" cy="291450"/>
          </a:xfrm>
        </p:grpSpPr>
        <p:sp>
          <p:nvSpPr>
            <p:cNvPr id="11715" name="Google Shape;11715;p7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4"/>
          <p:cNvGrpSpPr/>
          <p:nvPr/>
        </p:nvGrpSpPr>
        <p:grpSpPr>
          <a:xfrm>
            <a:off x="5741197" y="2139276"/>
            <a:ext cx="373006" cy="423069"/>
            <a:chOff x="-3478675" y="2405775"/>
            <a:chExt cx="258350" cy="293025"/>
          </a:xfrm>
        </p:grpSpPr>
        <p:sp>
          <p:nvSpPr>
            <p:cNvPr id="11723" name="Google Shape;11723;p7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74"/>
          <p:cNvGrpSpPr/>
          <p:nvPr/>
        </p:nvGrpSpPr>
        <p:grpSpPr>
          <a:xfrm>
            <a:off x="5803715" y="2660398"/>
            <a:ext cx="271831" cy="421914"/>
            <a:chOff x="-3443250" y="2765725"/>
            <a:chExt cx="188275" cy="292225"/>
          </a:xfrm>
        </p:grpSpPr>
        <p:sp>
          <p:nvSpPr>
            <p:cNvPr id="11728" name="Google Shape;11728;p7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74"/>
          <p:cNvGrpSpPr/>
          <p:nvPr/>
        </p:nvGrpSpPr>
        <p:grpSpPr>
          <a:xfrm>
            <a:off x="832612" y="3230934"/>
            <a:ext cx="371887" cy="423069"/>
            <a:chOff x="-1684475" y="2049000"/>
            <a:chExt cx="257575" cy="293025"/>
          </a:xfrm>
        </p:grpSpPr>
        <p:sp>
          <p:nvSpPr>
            <p:cNvPr id="11733" name="Google Shape;11733;p7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7" name="Google Shape;11737;p74"/>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8" name="Google Shape;11738;p74"/>
          <p:cNvGrpSpPr/>
          <p:nvPr/>
        </p:nvGrpSpPr>
        <p:grpSpPr>
          <a:xfrm>
            <a:off x="4122504" y="3231514"/>
            <a:ext cx="420796" cy="421914"/>
            <a:chOff x="-1700225" y="2768875"/>
            <a:chExt cx="291450" cy="292225"/>
          </a:xfrm>
        </p:grpSpPr>
        <p:sp>
          <p:nvSpPr>
            <p:cNvPr id="11739" name="Google Shape;11739;p7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4"/>
          <p:cNvGrpSpPr/>
          <p:nvPr/>
        </p:nvGrpSpPr>
        <p:grpSpPr>
          <a:xfrm>
            <a:off x="3590852" y="3230935"/>
            <a:ext cx="371887" cy="423069"/>
            <a:chOff x="-919700" y="2420750"/>
            <a:chExt cx="257575" cy="293025"/>
          </a:xfrm>
        </p:grpSpPr>
        <p:sp>
          <p:nvSpPr>
            <p:cNvPr id="11746" name="Google Shape;11746;p7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74"/>
          <p:cNvGrpSpPr/>
          <p:nvPr/>
        </p:nvGrpSpPr>
        <p:grpSpPr>
          <a:xfrm>
            <a:off x="1926044" y="1645950"/>
            <a:ext cx="409531" cy="410617"/>
            <a:chOff x="6679825" y="2693700"/>
            <a:chExt cx="257875" cy="258575"/>
          </a:xfrm>
        </p:grpSpPr>
        <p:sp>
          <p:nvSpPr>
            <p:cNvPr id="11750" name="Google Shape;11750;p7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74"/>
          <p:cNvGrpSpPr/>
          <p:nvPr/>
        </p:nvGrpSpPr>
        <p:grpSpPr>
          <a:xfrm>
            <a:off x="1915618" y="2142110"/>
            <a:ext cx="420531" cy="417262"/>
            <a:chOff x="6790450" y="3119050"/>
            <a:chExt cx="262750" cy="260675"/>
          </a:xfrm>
        </p:grpSpPr>
        <p:sp>
          <p:nvSpPr>
            <p:cNvPr id="11753" name="Google Shape;11753;p7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74"/>
          <p:cNvGrpSpPr/>
          <p:nvPr/>
        </p:nvGrpSpPr>
        <p:grpSpPr>
          <a:xfrm>
            <a:off x="6542730" y="3755436"/>
            <a:ext cx="358093" cy="407391"/>
            <a:chOff x="7660859" y="2571753"/>
            <a:chExt cx="366561" cy="417024"/>
          </a:xfrm>
        </p:grpSpPr>
        <p:sp>
          <p:nvSpPr>
            <p:cNvPr id="11756" name="Google Shape;11756;p7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74"/>
          <p:cNvGrpSpPr/>
          <p:nvPr/>
        </p:nvGrpSpPr>
        <p:grpSpPr>
          <a:xfrm>
            <a:off x="4077412" y="3755436"/>
            <a:ext cx="407391" cy="407391"/>
            <a:chOff x="5566722" y="2571753"/>
            <a:chExt cx="417024" cy="417024"/>
          </a:xfrm>
        </p:grpSpPr>
        <p:sp>
          <p:nvSpPr>
            <p:cNvPr id="11760" name="Google Shape;11760;p7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74"/>
          <p:cNvGrpSpPr/>
          <p:nvPr/>
        </p:nvGrpSpPr>
        <p:grpSpPr>
          <a:xfrm>
            <a:off x="4693744" y="3857692"/>
            <a:ext cx="407381" cy="202880"/>
            <a:chOff x="6090251" y="2676413"/>
            <a:chExt cx="417014" cy="207677"/>
          </a:xfrm>
        </p:grpSpPr>
        <p:sp>
          <p:nvSpPr>
            <p:cNvPr id="11763" name="Google Shape;11763;p7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74"/>
          <p:cNvGrpSpPr/>
          <p:nvPr/>
        </p:nvGrpSpPr>
        <p:grpSpPr>
          <a:xfrm>
            <a:off x="5926398" y="3755436"/>
            <a:ext cx="407391" cy="407391"/>
            <a:chOff x="7137330" y="2571753"/>
            <a:chExt cx="417024" cy="417024"/>
          </a:xfrm>
        </p:grpSpPr>
        <p:sp>
          <p:nvSpPr>
            <p:cNvPr id="11768" name="Google Shape;11768;p7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74"/>
          <p:cNvGrpSpPr/>
          <p:nvPr/>
        </p:nvGrpSpPr>
        <p:grpSpPr>
          <a:xfrm>
            <a:off x="5310066" y="3755436"/>
            <a:ext cx="407391" cy="407391"/>
            <a:chOff x="6613801" y="2571753"/>
            <a:chExt cx="417024" cy="417024"/>
          </a:xfrm>
        </p:grpSpPr>
        <p:sp>
          <p:nvSpPr>
            <p:cNvPr id="11772" name="Google Shape;11772;p7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74"/>
          <p:cNvGrpSpPr/>
          <p:nvPr/>
        </p:nvGrpSpPr>
        <p:grpSpPr>
          <a:xfrm>
            <a:off x="7896740" y="3238780"/>
            <a:ext cx="407411" cy="407411"/>
            <a:chOff x="2964567" y="2571753"/>
            <a:chExt cx="417045" cy="417045"/>
          </a:xfrm>
        </p:grpSpPr>
        <p:sp>
          <p:nvSpPr>
            <p:cNvPr id="11778" name="Google Shape;11778;p7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4"/>
          <p:cNvGrpSpPr/>
          <p:nvPr/>
        </p:nvGrpSpPr>
        <p:grpSpPr>
          <a:xfrm>
            <a:off x="1612062" y="3815897"/>
            <a:ext cx="407391" cy="286470"/>
            <a:chOff x="3476576" y="2633631"/>
            <a:chExt cx="417024" cy="293244"/>
          </a:xfrm>
        </p:grpSpPr>
        <p:sp>
          <p:nvSpPr>
            <p:cNvPr id="11781" name="Google Shape;11781;p7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74"/>
          <p:cNvGrpSpPr/>
          <p:nvPr/>
        </p:nvGrpSpPr>
        <p:grpSpPr>
          <a:xfrm>
            <a:off x="2228394" y="3755508"/>
            <a:ext cx="407411" cy="407248"/>
            <a:chOff x="3988564" y="2571836"/>
            <a:chExt cx="417045" cy="416878"/>
          </a:xfrm>
        </p:grpSpPr>
        <p:sp>
          <p:nvSpPr>
            <p:cNvPr id="11784" name="Google Shape;11784;p7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74"/>
          <p:cNvGrpSpPr/>
          <p:nvPr/>
        </p:nvGrpSpPr>
        <p:grpSpPr>
          <a:xfrm>
            <a:off x="2844747" y="3755436"/>
            <a:ext cx="407391" cy="407391"/>
            <a:chOff x="4500573" y="2571753"/>
            <a:chExt cx="417024" cy="417024"/>
          </a:xfrm>
        </p:grpSpPr>
        <p:sp>
          <p:nvSpPr>
            <p:cNvPr id="11787" name="Google Shape;11787;p7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74"/>
          <p:cNvGrpSpPr/>
          <p:nvPr/>
        </p:nvGrpSpPr>
        <p:grpSpPr>
          <a:xfrm>
            <a:off x="3461079" y="3755436"/>
            <a:ext cx="407391" cy="407391"/>
            <a:chOff x="5012603" y="2571753"/>
            <a:chExt cx="417024" cy="417024"/>
          </a:xfrm>
        </p:grpSpPr>
        <p:sp>
          <p:nvSpPr>
            <p:cNvPr id="11790" name="Google Shape;11790;p7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2" name="Google Shape;11792;p74"/>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3" name="Google Shape;11793;p74"/>
          <p:cNvGrpSpPr/>
          <p:nvPr/>
        </p:nvGrpSpPr>
        <p:grpSpPr>
          <a:xfrm>
            <a:off x="5721826" y="3238790"/>
            <a:ext cx="407432" cy="407391"/>
            <a:chOff x="812101" y="2571761"/>
            <a:chExt cx="417066" cy="417024"/>
          </a:xfrm>
        </p:grpSpPr>
        <p:sp>
          <p:nvSpPr>
            <p:cNvPr id="11794" name="Google Shape;11794;p7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74"/>
          <p:cNvGrpSpPr/>
          <p:nvPr/>
        </p:nvGrpSpPr>
        <p:grpSpPr>
          <a:xfrm>
            <a:off x="6242420" y="3238790"/>
            <a:ext cx="407391" cy="407391"/>
            <a:chOff x="1323129" y="2571761"/>
            <a:chExt cx="417024" cy="417024"/>
          </a:xfrm>
        </p:grpSpPr>
        <p:sp>
          <p:nvSpPr>
            <p:cNvPr id="11799" name="Google Shape;11799;p7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3" name="Google Shape;11803;p74"/>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4" name="Google Shape;11804;p74"/>
          <p:cNvGrpSpPr/>
          <p:nvPr/>
        </p:nvGrpSpPr>
        <p:grpSpPr>
          <a:xfrm>
            <a:off x="7378895" y="3238843"/>
            <a:ext cx="408023" cy="407411"/>
            <a:chOff x="2344476" y="2571761"/>
            <a:chExt cx="417671" cy="417045"/>
          </a:xfrm>
        </p:grpSpPr>
        <p:sp>
          <p:nvSpPr>
            <p:cNvPr id="11805" name="Google Shape;11805;p7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74"/>
          <p:cNvGrpSpPr/>
          <p:nvPr/>
        </p:nvGrpSpPr>
        <p:grpSpPr>
          <a:xfrm>
            <a:off x="7109755" y="3759535"/>
            <a:ext cx="399178" cy="399178"/>
            <a:chOff x="2038375" y="3798025"/>
            <a:chExt cx="841792" cy="841792"/>
          </a:xfrm>
        </p:grpSpPr>
        <p:sp>
          <p:nvSpPr>
            <p:cNvPr id="11808" name="Google Shape;11808;p74"/>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4"/>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813"/>
        <p:cNvGrpSpPr/>
        <p:nvPr/>
      </p:nvGrpSpPr>
      <p:grpSpPr>
        <a:xfrm>
          <a:off x="0" y="0"/>
          <a:ext cx="0" cy="0"/>
          <a:chOff x="0" y="0"/>
          <a:chExt cx="0" cy="0"/>
        </a:xfrm>
      </p:grpSpPr>
      <p:pic>
        <p:nvPicPr>
          <p:cNvPr id="11814" name="Google Shape;11814;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499" name="Google Shape;1499;p45"/>
          <p:cNvSpPr txBox="1">
            <a:spLocks noGrp="1"/>
          </p:cNvSpPr>
          <p:nvPr>
            <p:ph type="title"/>
          </p:nvPr>
        </p:nvSpPr>
        <p:spPr>
          <a:xfrm>
            <a:off x="4600575" y="985689"/>
            <a:ext cx="3830100" cy="16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dirty="0" err="1"/>
              <a:t>WebSite</a:t>
            </a:r>
            <a:r>
              <a:rPr lang="pt-BR" dirty="0"/>
              <a:t> </a:t>
            </a:r>
            <a:br>
              <a:rPr lang="pt-BR" dirty="0"/>
            </a:br>
            <a:r>
              <a:rPr lang="pt-BR" dirty="0"/>
              <a:t>Educacional</a:t>
            </a:r>
            <a:endParaRPr dirty="0"/>
          </a:p>
        </p:txBody>
      </p:sp>
      <p:sp>
        <p:nvSpPr>
          <p:cNvPr id="1500" name="Google Shape;1500;p45"/>
          <p:cNvSpPr txBox="1">
            <a:spLocks noGrp="1"/>
          </p:cNvSpPr>
          <p:nvPr>
            <p:ph type="subTitle" idx="1"/>
          </p:nvPr>
        </p:nvSpPr>
        <p:spPr>
          <a:xfrm>
            <a:off x="4600575" y="2593914"/>
            <a:ext cx="3931104" cy="138209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 base nesse contexto, desenvolvi uma página Web que auxilia o aprendizados dos alunos que estão iniciando os seus estudos em </a:t>
            </a:r>
            <a:r>
              <a:rPr lang="en" b="1" dirty="0"/>
              <a:t>Tecnologia e Desenvolvimento de Software.</a:t>
            </a:r>
            <a:endParaRPr b="1" dirty="0"/>
          </a:p>
        </p:txBody>
      </p:sp>
      <p:pic>
        <p:nvPicPr>
          <p:cNvPr id="1501" name="Google Shape;1501;p45"/>
          <p:cNvPicPr preferRelativeResize="0">
            <a:picLocks noGrp="1"/>
          </p:cNvPicPr>
          <p:nvPr>
            <p:ph type="pic" idx="2"/>
          </p:nvPr>
        </p:nvPicPr>
        <p:blipFill rotWithShape="1">
          <a:blip r:embed="rId3">
            <a:alphaModFix/>
          </a:blip>
          <a:srcRect t="39" b="29"/>
          <a:stretch/>
        </p:blipFill>
        <p:spPr>
          <a:xfrm>
            <a:off x="713225" y="765303"/>
            <a:ext cx="3615600" cy="3612900"/>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39"/>
          <p:cNvSpPr txBox="1">
            <a:spLocks noGrp="1"/>
          </p:cNvSpPr>
          <p:nvPr>
            <p:ph type="title"/>
          </p:nvPr>
        </p:nvSpPr>
        <p:spPr>
          <a:xfrm>
            <a:off x="720000" y="266555"/>
            <a:ext cx="7704000" cy="1070668"/>
          </a:xfrm>
          <a:prstGeom prst="rect">
            <a:avLst/>
          </a:prstGeom>
        </p:spPr>
        <p:txBody>
          <a:bodyPr spcFirstLastPara="1" wrap="square" lIns="91425" tIns="91425" rIns="91425" bIns="91425" numCol="1" anchor="ctr" anchorCtr="0">
            <a:noAutofit/>
          </a:bodyPr>
          <a:lstStyle/>
          <a:p>
            <a:pPr marL="0" lvl="0" indent="0" algn="ctr" rtl="0">
              <a:spcBef>
                <a:spcPts val="0"/>
              </a:spcBef>
              <a:spcAft>
                <a:spcPts val="0"/>
              </a:spcAft>
              <a:buNone/>
            </a:pPr>
            <a:r>
              <a:rPr lang="en" dirty="0"/>
              <a:t>ODS da ONU</a:t>
            </a:r>
            <a:endParaRPr dirty="0"/>
          </a:p>
        </p:txBody>
      </p:sp>
      <p:sp>
        <p:nvSpPr>
          <p:cNvPr id="1403" name="Google Shape;1403;p39"/>
          <p:cNvSpPr txBox="1">
            <a:spLocks noGrp="1"/>
          </p:cNvSpPr>
          <p:nvPr>
            <p:ph type="subTitle" idx="4"/>
          </p:nvPr>
        </p:nvSpPr>
        <p:spPr>
          <a:xfrm>
            <a:off x="2249813" y="1387048"/>
            <a:ext cx="5661379" cy="90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Educação de Qualidade</a:t>
            </a:r>
          </a:p>
          <a:p>
            <a:pPr marL="0" lvl="0" indent="0" algn="l" rtl="0">
              <a:spcBef>
                <a:spcPts val="0"/>
              </a:spcBef>
              <a:spcAft>
                <a:spcPts val="0"/>
              </a:spcAft>
              <a:buNone/>
            </a:pPr>
            <a:r>
              <a:rPr lang="pt-BR" sz="1300" b="0" dirty="0">
                <a:latin typeface="Quicksand Medium" panose="020B0604020202020204" charset="0"/>
              </a:rPr>
              <a:t>Meta 4.4 - Aumentar substancialmente o número de jovens e adultos com competências relevantes, incluindo competências técnicas.</a:t>
            </a:r>
            <a:endParaRPr sz="1300" b="0" dirty="0">
              <a:latin typeface="Quicksand Medium" panose="020B0604020202020204" charset="0"/>
            </a:endParaRPr>
          </a:p>
        </p:txBody>
      </p:sp>
      <p:pic>
        <p:nvPicPr>
          <p:cNvPr id="12" name="Imagem 11">
            <a:extLst>
              <a:ext uri="{FF2B5EF4-FFF2-40B4-BE49-F238E27FC236}">
                <a16:creationId xmlns:a16="http://schemas.microsoft.com/office/drawing/2014/main" id="{595D9E48-C5F1-A6F6-6082-F2B25A3741F8}"/>
              </a:ext>
            </a:extLst>
          </p:cNvPr>
          <p:cNvPicPr>
            <a:picLocks noChangeAspect="1"/>
          </p:cNvPicPr>
          <p:nvPr/>
        </p:nvPicPr>
        <p:blipFill>
          <a:blip r:embed="rId3"/>
          <a:stretch>
            <a:fillRect/>
          </a:stretch>
        </p:blipFill>
        <p:spPr>
          <a:xfrm>
            <a:off x="1238928" y="1387048"/>
            <a:ext cx="900000" cy="900000"/>
          </a:xfrm>
          <a:prstGeom prst="rect">
            <a:avLst/>
          </a:prstGeom>
        </p:spPr>
      </p:pic>
      <p:pic>
        <p:nvPicPr>
          <p:cNvPr id="14" name="Imagem 13">
            <a:extLst>
              <a:ext uri="{FF2B5EF4-FFF2-40B4-BE49-F238E27FC236}">
                <a16:creationId xmlns:a16="http://schemas.microsoft.com/office/drawing/2014/main" id="{3829477F-655C-5235-74C1-23FAFF46D07F}"/>
              </a:ext>
            </a:extLst>
          </p:cNvPr>
          <p:cNvPicPr>
            <a:picLocks noChangeAspect="1"/>
          </p:cNvPicPr>
          <p:nvPr/>
        </p:nvPicPr>
        <p:blipFill>
          <a:blip r:embed="rId4"/>
          <a:stretch>
            <a:fillRect/>
          </a:stretch>
        </p:blipFill>
        <p:spPr>
          <a:xfrm>
            <a:off x="1238928" y="2383448"/>
            <a:ext cx="900000" cy="900000"/>
          </a:xfrm>
          <a:prstGeom prst="rect">
            <a:avLst/>
          </a:prstGeom>
        </p:spPr>
      </p:pic>
      <p:pic>
        <p:nvPicPr>
          <p:cNvPr id="16" name="Imagem 15">
            <a:extLst>
              <a:ext uri="{FF2B5EF4-FFF2-40B4-BE49-F238E27FC236}">
                <a16:creationId xmlns:a16="http://schemas.microsoft.com/office/drawing/2014/main" id="{41DE2026-B664-8D36-39C6-C9C43204CC36}"/>
              </a:ext>
            </a:extLst>
          </p:cNvPr>
          <p:cNvPicPr>
            <a:picLocks noChangeAspect="1"/>
          </p:cNvPicPr>
          <p:nvPr/>
        </p:nvPicPr>
        <p:blipFill>
          <a:blip r:embed="rId5"/>
          <a:stretch>
            <a:fillRect/>
          </a:stretch>
        </p:blipFill>
        <p:spPr>
          <a:xfrm>
            <a:off x="1238928" y="3370638"/>
            <a:ext cx="900000" cy="900000"/>
          </a:xfrm>
          <a:prstGeom prst="rect">
            <a:avLst/>
          </a:prstGeom>
        </p:spPr>
      </p:pic>
      <p:sp>
        <p:nvSpPr>
          <p:cNvPr id="19" name="Google Shape;1403;p39">
            <a:extLst>
              <a:ext uri="{FF2B5EF4-FFF2-40B4-BE49-F238E27FC236}">
                <a16:creationId xmlns:a16="http://schemas.microsoft.com/office/drawing/2014/main" id="{BC9485C3-2FBF-DE89-7606-6B592F01A7CF}"/>
              </a:ext>
            </a:extLst>
          </p:cNvPr>
          <p:cNvSpPr txBox="1">
            <a:spLocks/>
          </p:cNvSpPr>
          <p:nvPr/>
        </p:nvSpPr>
        <p:spPr>
          <a:xfrm>
            <a:off x="2249813" y="2383448"/>
            <a:ext cx="5661379" cy="90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1pPr>
            <a:lvl2pPr marL="914400" marR="0" lvl="1"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2pPr>
            <a:lvl3pPr marL="1371600" marR="0" lvl="2"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3pPr>
            <a:lvl4pPr marL="1828800" marR="0" lvl="3"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4pPr>
            <a:lvl5pPr marL="2286000" marR="0" lvl="4"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5pPr>
            <a:lvl6pPr marL="2743200" marR="0" lvl="5"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6pPr>
            <a:lvl7pPr marL="3200400" marR="0" lvl="6"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7pPr>
            <a:lvl8pPr marL="3657600" marR="0" lvl="7"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8pPr>
            <a:lvl9pPr marL="4114800" marR="0" lvl="8"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9pPr>
          </a:lstStyle>
          <a:p>
            <a:pPr marL="0" indent="0"/>
            <a:r>
              <a:rPr lang="pt-BR" dirty="0"/>
              <a:t>Indústria, Inovação e Infraestrutura</a:t>
            </a:r>
          </a:p>
          <a:p>
            <a:pPr marL="0" indent="0"/>
            <a:r>
              <a:rPr lang="pt-BR" sz="1300" b="0" dirty="0">
                <a:latin typeface="Quicksand Medium" panose="020B0604020202020204" charset="0"/>
              </a:rPr>
              <a:t>Meta 9.5: Fortalecer a pesquisa científica, melhorar as capacidades tecnológicas dos setores industriais em todos os países.</a:t>
            </a:r>
          </a:p>
        </p:txBody>
      </p:sp>
      <p:sp>
        <p:nvSpPr>
          <p:cNvPr id="20" name="Google Shape;1403;p39">
            <a:extLst>
              <a:ext uri="{FF2B5EF4-FFF2-40B4-BE49-F238E27FC236}">
                <a16:creationId xmlns:a16="http://schemas.microsoft.com/office/drawing/2014/main" id="{41AF8D91-EB16-A209-6954-D06D9CE40A4E}"/>
              </a:ext>
            </a:extLst>
          </p:cNvPr>
          <p:cNvSpPr txBox="1">
            <a:spLocks/>
          </p:cNvSpPr>
          <p:nvPr/>
        </p:nvSpPr>
        <p:spPr>
          <a:xfrm>
            <a:off x="2249813" y="3379848"/>
            <a:ext cx="5661379" cy="90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1pPr>
            <a:lvl2pPr marL="914400" marR="0" lvl="1"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2pPr>
            <a:lvl3pPr marL="1371600" marR="0" lvl="2"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3pPr>
            <a:lvl4pPr marL="1828800" marR="0" lvl="3"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4pPr>
            <a:lvl5pPr marL="2286000" marR="0" lvl="4"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5pPr>
            <a:lvl6pPr marL="2743200" marR="0" lvl="5"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6pPr>
            <a:lvl7pPr marL="3200400" marR="0" lvl="6"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7pPr>
            <a:lvl8pPr marL="3657600" marR="0" lvl="7"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8pPr>
            <a:lvl9pPr marL="4114800" marR="0" lvl="8"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9pPr>
          </a:lstStyle>
          <a:p>
            <a:pPr marL="0" indent="0"/>
            <a:r>
              <a:rPr lang="pt-BR" dirty="0"/>
              <a:t>Redução das Desigualdades</a:t>
            </a:r>
          </a:p>
          <a:p>
            <a:pPr marL="0" indent="0"/>
            <a:r>
              <a:rPr lang="pt-BR" sz="1300" b="0" dirty="0">
                <a:latin typeface="Quicksand Medium" panose="020B0604020202020204" charset="0"/>
              </a:rPr>
              <a:t>Meta 10.2: Empoderar e promover a inclusão social, econômica e política de todos.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sp>
        <p:nvSpPr>
          <p:cNvPr id="18" name="Subtítulo 17">
            <a:extLst>
              <a:ext uri="{FF2B5EF4-FFF2-40B4-BE49-F238E27FC236}">
                <a16:creationId xmlns:a16="http://schemas.microsoft.com/office/drawing/2014/main" id="{51F34B61-5302-293B-4B9B-5E8E997A811F}"/>
              </a:ext>
            </a:extLst>
          </p:cNvPr>
          <p:cNvSpPr>
            <a:spLocks noGrp="1"/>
          </p:cNvSpPr>
          <p:nvPr>
            <p:ph type="subTitle" idx="1"/>
          </p:nvPr>
        </p:nvSpPr>
        <p:spPr>
          <a:xfrm>
            <a:off x="1379105" y="2592861"/>
            <a:ext cx="6409623" cy="2077114"/>
          </a:xfrm>
        </p:spPr>
        <p:txBody>
          <a:bodyPr anchor="ctr"/>
          <a:lstStyle/>
          <a:p>
            <a:pPr>
              <a:lnSpc>
                <a:spcPct val="200000"/>
              </a:lnSpc>
            </a:pPr>
            <a:r>
              <a:rPr lang="pt-BR" sz="1800" b="1" dirty="0">
                <a:latin typeface="Plus Jakarta Sans" panose="020B0604020202020204" charset="0"/>
                <a:cs typeface="Plus Jakarta Sans" panose="020B0604020202020204" charset="0"/>
              </a:rPr>
              <a:t>Superações</a:t>
            </a:r>
          </a:p>
          <a:p>
            <a:pPr>
              <a:lnSpc>
                <a:spcPct val="200000"/>
              </a:lnSpc>
              <a:buFont typeface="Arial" panose="020B0604020202020204" pitchFamily="34" charset="0"/>
              <a:buChar char="•"/>
            </a:pPr>
            <a:r>
              <a:rPr lang="pt-BR" sz="1600" dirty="0"/>
              <a:t>Realização Duas Palestras;</a:t>
            </a:r>
          </a:p>
          <a:p>
            <a:pPr>
              <a:lnSpc>
                <a:spcPct val="200000"/>
              </a:lnSpc>
              <a:buFont typeface="Arial" panose="020B0604020202020204" pitchFamily="34" charset="0"/>
              <a:buChar char="•"/>
            </a:pPr>
            <a:r>
              <a:rPr lang="pt-BR" sz="1600" dirty="0"/>
              <a:t>Efetivação;</a:t>
            </a:r>
          </a:p>
          <a:p>
            <a:pPr>
              <a:lnSpc>
                <a:spcPct val="200000"/>
              </a:lnSpc>
              <a:buFont typeface="Arial" panose="020B0604020202020204" pitchFamily="34" charset="0"/>
              <a:buChar char="•"/>
            </a:pPr>
            <a:r>
              <a:rPr lang="pt-BR" sz="1600" dirty="0"/>
              <a:t>Valorização dos Momentos em Família.</a:t>
            </a:r>
          </a:p>
        </p:txBody>
      </p:sp>
      <p:sp>
        <p:nvSpPr>
          <p:cNvPr id="19" name="Subtítulo 18">
            <a:extLst>
              <a:ext uri="{FF2B5EF4-FFF2-40B4-BE49-F238E27FC236}">
                <a16:creationId xmlns:a16="http://schemas.microsoft.com/office/drawing/2014/main" id="{B0754169-7242-CBCF-1331-A3090056893D}"/>
              </a:ext>
            </a:extLst>
          </p:cNvPr>
          <p:cNvSpPr>
            <a:spLocks noGrp="1"/>
          </p:cNvSpPr>
          <p:nvPr>
            <p:ph type="subTitle" idx="2"/>
          </p:nvPr>
        </p:nvSpPr>
        <p:spPr>
          <a:xfrm>
            <a:off x="1379105" y="387377"/>
            <a:ext cx="6409623" cy="2077114"/>
          </a:xfrm>
        </p:spPr>
        <p:txBody>
          <a:bodyPr anchor="ctr"/>
          <a:lstStyle/>
          <a:p>
            <a:pPr>
              <a:lnSpc>
                <a:spcPct val="200000"/>
              </a:lnSpc>
            </a:pPr>
            <a:r>
              <a:rPr lang="pt-BR" sz="1800" b="1" dirty="0">
                <a:latin typeface="Plus Jakarta Sans" panose="020B0604020202020204" charset="0"/>
                <a:cs typeface="Plus Jakarta Sans" panose="020B0604020202020204" charset="0"/>
              </a:rPr>
              <a:t>Desafios Enfrentados</a:t>
            </a:r>
          </a:p>
          <a:p>
            <a:pPr>
              <a:lnSpc>
                <a:spcPct val="200000"/>
              </a:lnSpc>
              <a:buFont typeface="Arial" panose="020B0604020202020204" pitchFamily="34" charset="0"/>
              <a:buChar char="•"/>
            </a:pPr>
            <a:r>
              <a:rPr lang="pt-BR" sz="1600" dirty="0"/>
              <a:t>Evoluir Minha Comunicação;</a:t>
            </a:r>
          </a:p>
          <a:p>
            <a:pPr>
              <a:lnSpc>
                <a:spcPct val="200000"/>
              </a:lnSpc>
              <a:buFont typeface="Arial" panose="020B0604020202020204" pitchFamily="34" charset="0"/>
              <a:buChar char="•"/>
            </a:pPr>
            <a:r>
              <a:rPr lang="pt-BR" sz="1600" dirty="0"/>
              <a:t>Gerenciar uma Rotina de Trabalho e Estudo;</a:t>
            </a:r>
          </a:p>
          <a:p>
            <a:pPr>
              <a:lnSpc>
                <a:spcPct val="200000"/>
              </a:lnSpc>
              <a:buFont typeface="Arial" panose="020B0604020202020204" pitchFamily="34" charset="0"/>
              <a:buChar char="•"/>
            </a:pPr>
            <a:r>
              <a:rPr lang="pt-BR" sz="1600" dirty="0"/>
              <a:t>Manter a Saúde Emocional.</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5"/>
        <p:cNvGrpSpPr/>
        <p:nvPr/>
      </p:nvGrpSpPr>
      <p:grpSpPr>
        <a:xfrm>
          <a:off x="0" y="0"/>
          <a:ext cx="0" cy="0"/>
          <a:chOff x="0" y="0"/>
          <a:chExt cx="0" cy="0"/>
        </a:xfrm>
      </p:grpSpPr>
      <p:sp>
        <p:nvSpPr>
          <p:cNvPr id="1608" name="Google Shape;1608;p49"/>
          <p:cNvSpPr txBox="1">
            <a:spLocks noGrp="1"/>
          </p:cNvSpPr>
          <p:nvPr>
            <p:ph type="title"/>
          </p:nvPr>
        </p:nvSpPr>
        <p:spPr>
          <a:xfrm>
            <a:off x="720000" y="392542"/>
            <a:ext cx="7704000" cy="572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t>Agradecimentos</a:t>
            </a:r>
            <a:endParaRPr dirty="0"/>
          </a:p>
        </p:txBody>
      </p:sp>
      <p:grpSp>
        <p:nvGrpSpPr>
          <p:cNvPr id="30" name="Agrupar 29">
            <a:extLst>
              <a:ext uri="{FF2B5EF4-FFF2-40B4-BE49-F238E27FC236}">
                <a16:creationId xmlns:a16="http://schemas.microsoft.com/office/drawing/2014/main" id="{D304BF74-BA44-6EFA-2798-0E88C0913F3D}"/>
              </a:ext>
            </a:extLst>
          </p:cNvPr>
          <p:cNvGrpSpPr/>
          <p:nvPr/>
        </p:nvGrpSpPr>
        <p:grpSpPr>
          <a:xfrm>
            <a:off x="990100" y="1523849"/>
            <a:ext cx="3023620" cy="2934132"/>
            <a:chOff x="990100" y="1578514"/>
            <a:chExt cx="3023620" cy="2934132"/>
          </a:xfrm>
        </p:grpSpPr>
        <p:pic>
          <p:nvPicPr>
            <p:cNvPr id="23" name="Imagem 22" descr="Grupo de pessoas em pé posando para foto&#10;&#10;Descrição gerada automaticamente">
              <a:extLst>
                <a:ext uri="{FF2B5EF4-FFF2-40B4-BE49-F238E27FC236}">
                  <a16:creationId xmlns:a16="http://schemas.microsoft.com/office/drawing/2014/main" id="{A370A5BA-B879-B85A-C04F-74BD2D870CB6}"/>
                </a:ext>
              </a:extLst>
            </p:cNvPr>
            <p:cNvPicPr>
              <a:picLocks noChangeAspect="1"/>
            </p:cNvPicPr>
            <p:nvPr/>
          </p:nvPicPr>
          <p:blipFill>
            <a:blip r:embed="rId3"/>
            <a:stretch>
              <a:fillRect/>
            </a:stretch>
          </p:blipFill>
          <p:spPr>
            <a:xfrm>
              <a:off x="1101962" y="2092309"/>
              <a:ext cx="2584791" cy="1938593"/>
            </a:xfrm>
            <a:prstGeom prst="roundRect">
              <a:avLst>
                <a:gd name="adj" fmla="val 8594"/>
              </a:avLst>
            </a:prstGeom>
            <a:solidFill>
              <a:srgbClr val="FFFFFF">
                <a:shade val="85000"/>
              </a:srgbClr>
            </a:solidFill>
            <a:ln w="19050">
              <a:noFill/>
            </a:ln>
            <a:effectLst>
              <a:reflection blurRad="12700" stA="0" endPos="28000" dist="5000" dir="5400000" sy="-100000" algn="bl" rotWithShape="0"/>
            </a:effectLst>
          </p:spPr>
        </p:pic>
        <p:pic>
          <p:nvPicPr>
            <p:cNvPr id="21" name="Imagem 20" descr="Grupo de pessoas em pé posando para foto&#10;&#10;Descrição gerada automaticamente">
              <a:extLst>
                <a:ext uri="{FF2B5EF4-FFF2-40B4-BE49-F238E27FC236}">
                  <a16:creationId xmlns:a16="http://schemas.microsoft.com/office/drawing/2014/main" id="{394401AA-72D5-9EBB-0955-E3E555E481DE}"/>
                </a:ext>
              </a:extLst>
            </p:cNvPr>
            <p:cNvPicPr>
              <a:picLocks noChangeAspect="1"/>
            </p:cNvPicPr>
            <p:nvPr/>
          </p:nvPicPr>
          <p:blipFill>
            <a:blip r:embed="rId4"/>
            <a:stretch>
              <a:fillRect/>
            </a:stretch>
          </p:blipFill>
          <p:spPr>
            <a:xfrm rot="21090928">
              <a:off x="2559557" y="3161486"/>
              <a:ext cx="1454163" cy="1351160"/>
            </a:xfrm>
            <a:prstGeom prst="roundRect">
              <a:avLst>
                <a:gd name="adj" fmla="val 8594"/>
              </a:avLst>
            </a:prstGeom>
            <a:solidFill>
              <a:srgbClr val="FFFFFF">
                <a:shade val="85000"/>
              </a:srgbClr>
            </a:solidFill>
            <a:ln w="76200">
              <a:solidFill>
                <a:schemeClr val="bg1"/>
              </a:solidFill>
            </a:ln>
            <a:effectLst>
              <a:reflection blurRad="12700" stA="0" endPos="28000" dist="5000" dir="5400000" sy="-100000" algn="bl" rotWithShape="0"/>
            </a:effectLst>
          </p:spPr>
        </p:pic>
        <p:sp>
          <p:nvSpPr>
            <p:cNvPr id="24" name="CaixaDeTexto 23">
              <a:extLst>
                <a:ext uri="{FF2B5EF4-FFF2-40B4-BE49-F238E27FC236}">
                  <a16:creationId xmlns:a16="http://schemas.microsoft.com/office/drawing/2014/main" id="{A013923B-3E35-DB5B-D917-BE0748A4A28B}"/>
                </a:ext>
              </a:extLst>
            </p:cNvPr>
            <p:cNvSpPr txBox="1"/>
            <p:nvPr/>
          </p:nvSpPr>
          <p:spPr>
            <a:xfrm>
              <a:off x="990100" y="1578514"/>
              <a:ext cx="2808514" cy="400110"/>
            </a:xfrm>
            <a:prstGeom prst="rect">
              <a:avLst/>
            </a:prstGeom>
            <a:noFill/>
          </p:spPr>
          <p:txBody>
            <a:bodyPr wrap="square" rtlCol="0">
              <a:spAutoFit/>
            </a:bodyPr>
            <a:lstStyle/>
            <a:p>
              <a:pPr algn="ctr"/>
              <a:r>
                <a:rPr lang="pt-BR" sz="2000" b="1" dirty="0">
                  <a:latin typeface="Plus Jakarta Sans" panose="020B0604020202020204" charset="0"/>
                  <a:cs typeface="Plus Jakarta Sans" panose="020B0604020202020204" charset="0"/>
                </a:rPr>
                <a:t>Família</a:t>
              </a:r>
            </a:p>
          </p:txBody>
        </p:sp>
      </p:grpSp>
      <p:grpSp>
        <p:nvGrpSpPr>
          <p:cNvPr id="31" name="Agrupar 30">
            <a:extLst>
              <a:ext uri="{FF2B5EF4-FFF2-40B4-BE49-F238E27FC236}">
                <a16:creationId xmlns:a16="http://schemas.microsoft.com/office/drawing/2014/main" id="{070B82B2-01E3-AF76-5279-ED9273A341DC}"/>
              </a:ext>
            </a:extLst>
          </p:cNvPr>
          <p:cNvGrpSpPr/>
          <p:nvPr/>
        </p:nvGrpSpPr>
        <p:grpSpPr>
          <a:xfrm>
            <a:off x="4660742" y="1080497"/>
            <a:ext cx="3950558" cy="3755524"/>
            <a:chOff x="4660742" y="1202958"/>
            <a:chExt cx="3950558" cy="3755524"/>
          </a:xfrm>
        </p:grpSpPr>
        <p:sp>
          <p:nvSpPr>
            <p:cNvPr id="25" name="CaixaDeTexto 24">
              <a:extLst>
                <a:ext uri="{FF2B5EF4-FFF2-40B4-BE49-F238E27FC236}">
                  <a16:creationId xmlns:a16="http://schemas.microsoft.com/office/drawing/2014/main" id="{D686EF8A-C759-E50F-A4B9-138B0FD2F817}"/>
                </a:ext>
              </a:extLst>
            </p:cNvPr>
            <p:cNvSpPr txBox="1"/>
            <p:nvPr/>
          </p:nvSpPr>
          <p:spPr>
            <a:xfrm>
              <a:off x="4660742" y="1202958"/>
              <a:ext cx="3950558" cy="1415772"/>
            </a:xfrm>
            <a:prstGeom prst="rect">
              <a:avLst/>
            </a:prstGeom>
            <a:noFill/>
          </p:spPr>
          <p:txBody>
            <a:bodyPr wrap="square" rtlCol="0">
              <a:spAutoFit/>
            </a:bodyPr>
            <a:lstStyle/>
            <a:p>
              <a:pPr algn="ctr"/>
              <a:r>
                <a:rPr lang="pt-BR" sz="2000" b="1" dirty="0">
                  <a:latin typeface="Plus Jakarta Sans" panose="020B0604020202020204" charset="0"/>
                  <a:cs typeface="Plus Jakarta Sans" panose="020B0604020202020204" charset="0"/>
                </a:rPr>
                <a:t>Amigos</a:t>
              </a:r>
            </a:p>
            <a:p>
              <a:pPr algn="ctr"/>
              <a:endParaRPr lang="pt-BR" sz="600" dirty="0">
                <a:latin typeface="Plus Jakarta Sans" panose="020B0604020202020204" charset="0"/>
                <a:cs typeface="Plus Jakarta Sans" panose="020B0604020202020204" charset="0"/>
              </a:endParaRPr>
            </a:p>
            <a:p>
              <a:pPr marL="342900" indent="-342900">
                <a:buClr>
                  <a:schemeClr val="accent3">
                    <a:lumMod val="60000"/>
                    <a:lumOff val="40000"/>
                  </a:schemeClr>
                </a:buClr>
                <a:buFont typeface="Arial" panose="020B0604020202020204" pitchFamily="34" charset="0"/>
                <a:buChar char="•"/>
              </a:pPr>
              <a:r>
                <a:rPr lang="pt-BR" sz="2000" dirty="0">
                  <a:latin typeface="Quicksand Medium" panose="020B0604020202020204" charset="0"/>
                  <a:cs typeface="Plus Jakarta Sans" panose="020B0604020202020204" charset="0"/>
                </a:rPr>
                <a:t>Macari Marcelino;</a:t>
              </a:r>
            </a:p>
            <a:p>
              <a:pPr marL="342900" indent="-342900">
                <a:buClr>
                  <a:schemeClr val="accent3">
                    <a:lumMod val="60000"/>
                    <a:lumOff val="40000"/>
                  </a:schemeClr>
                </a:buClr>
                <a:buFont typeface="Arial" panose="020B0604020202020204" pitchFamily="34" charset="0"/>
                <a:buChar char="•"/>
              </a:pPr>
              <a:r>
                <a:rPr lang="pt-BR" sz="2000" dirty="0">
                  <a:latin typeface="Quicksand Medium" panose="020B0604020202020204" charset="0"/>
                  <a:cs typeface="Plus Jakarta Sans" panose="020B0604020202020204" charset="0"/>
                </a:rPr>
                <a:t>Gabriel da Silva;</a:t>
              </a:r>
            </a:p>
            <a:p>
              <a:pPr marL="342900" indent="-342900">
                <a:buClr>
                  <a:schemeClr val="accent3">
                    <a:lumMod val="60000"/>
                    <a:lumOff val="40000"/>
                  </a:schemeClr>
                </a:buClr>
                <a:buFont typeface="Arial" panose="020B0604020202020204" pitchFamily="34" charset="0"/>
                <a:buChar char="•"/>
              </a:pPr>
              <a:r>
                <a:rPr lang="pt-BR" sz="2000" dirty="0">
                  <a:latin typeface="Quicksand Medium" panose="020B0604020202020204" charset="0"/>
                  <a:cs typeface="Plus Jakarta Sans" panose="020B0604020202020204" charset="0"/>
                </a:rPr>
                <a:t>Giovana </a:t>
              </a:r>
              <a:r>
                <a:rPr lang="pt-BR" sz="2000" dirty="0" err="1">
                  <a:latin typeface="Quicksand Medium" panose="020B0604020202020204" charset="0"/>
                  <a:cs typeface="Plus Jakarta Sans" panose="020B0604020202020204" charset="0"/>
                </a:rPr>
                <a:t>Zukauskas</a:t>
              </a:r>
              <a:r>
                <a:rPr lang="pt-BR" sz="2000" dirty="0">
                  <a:latin typeface="Quicksand Medium" panose="020B0604020202020204" charset="0"/>
                  <a:cs typeface="Plus Jakarta Sans" panose="020B0604020202020204" charset="0"/>
                </a:rPr>
                <a:t>.</a:t>
              </a:r>
            </a:p>
          </p:txBody>
        </p:sp>
        <p:grpSp>
          <p:nvGrpSpPr>
            <p:cNvPr id="29" name="Agrupar 28">
              <a:extLst>
                <a:ext uri="{FF2B5EF4-FFF2-40B4-BE49-F238E27FC236}">
                  <a16:creationId xmlns:a16="http://schemas.microsoft.com/office/drawing/2014/main" id="{455CFB1D-5AA3-0D9A-D62F-9B96BA18CB49}"/>
                </a:ext>
              </a:extLst>
            </p:cNvPr>
            <p:cNvGrpSpPr/>
            <p:nvPr/>
          </p:nvGrpSpPr>
          <p:grpSpPr>
            <a:xfrm>
              <a:off x="4660742" y="2793012"/>
              <a:ext cx="3950558" cy="2165470"/>
              <a:chOff x="4660742" y="2793012"/>
              <a:chExt cx="3950558" cy="2165470"/>
            </a:xfrm>
          </p:grpSpPr>
          <p:sp>
            <p:nvSpPr>
              <p:cNvPr id="26" name="CaixaDeTexto 25">
                <a:extLst>
                  <a:ext uri="{FF2B5EF4-FFF2-40B4-BE49-F238E27FC236}">
                    <a16:creationId xmlns:a16="http://schemas.microsoft.com/office/drawing/2014/main" id="{1DD29187-9AE4-4D96-D3C6-A57F4D4A6E89}"/>
                  </a:ext>
                </a:extLst>
              </p:cNvPr>
              <p:cNvSpPr txBox="1"/>
              <p:nvPr/>
            </p:nvSpPr>
            <p:spPr>
              <a:xfrm>
                <a:off x="4660742" y="2793012"/>
                <a:ext cx="3950558" cy="400110"/>
              </a:xfrm>
              <a:prstGeom prst="rect">
                <a:avLst/>
              </a:prstGeom>
              <a:noFill/>
            </p:spPr>
            <p:txBody>
              <a:bodyPr wrap="square" rtlCol="0">
                <a:spAutoFit/>
              </a:bodyPr>
              <a:lstStyle/>
              <a:p>
                <a:pPr algn="ctr"/>
                <a:r>
                  <a:rPr lang="pt-BR" sz="2000" b="1" dirty="0">
                    <a:latin typeface="Plus Jakarta Sans" panose="020B0604020202020204" charset="0"/>
                    <a:cs typeface="Plus Jakarta Sans" panose="020B0604020202020204" charset="0"/>
                  </a:rPr>
                  <a:t>Equipe </a:t>
                </a:r>
                <a:r>
                  <a:rPr lang="pt-BR" sz="2000" b="1" dirty="0" err="1">
                    <a:latin typeface="Plus Jakarta Sans" panose="020B0604020202020204" charset="0"/>
                    <a:cs typeface="Plus Jakarta Sans" panose="020B0604020202020204" charset="0"/>
                  </a:rPr>
                  <a:t>Zeek</a:t>
                </a:r>
                <a:endParaRPr lang="pt-BR" sz="2000" b="1" dirty="0">
                  <a:latin typeface="Plus Jakarta Sans" panose="020B0604020202020204" charset="0"/>
                  <a:cs typeface="Plus Jakarta Sans" panose="020B0604020202020204" charset="0"/>
                </a:endParaRPr>
              </a:p>
            </p:txBody>
          </p:sp>
          <p:pic>
            <p:nvPicPr>
              <p:cNvPr id="28" name="Imagem 27" descr="Grupo de pessoas em pé posando para foto&#10;&#10;Descrição gerada automaticamente">
                <a:extLst>
                  <a:ext uri="{FF2B5EF4-FFF2-40B4-BE49-F238E27FC236}">
                    <a16:creationId xmlns:a16="http://schemas.microsoft.com/office/drawing/2014/main" id="{8121FC96-59A1-4AB4-2611-83636E36BEBF}"/>
                  </a:ext>
                </a:extLst>
              </p:cNvPr>
              <p:cNvPicPr>
                <a:picLocks noChangeAspect="1"/>
              </p:cNvPicPr>
              <p:nvPr/>
            </p:nvPicPr>
            <p:blipFill>
              <a:blip r:embed="rId5"/>
              <a:stretch>
                <a:fillRect/>
              </a:stretch>
            </p:blipFill>
            <p:spPr>
              <a:xfrm>
                <a:off x="5276616" y="3265502"/>
                <a:ext cx="2544770" cy="1692980"/>
              </a:xfrm>
              <a:prstGeom prst="roundRect">
                <a:avLst>
                  <a:gd name="adj" fmla="val 8594"/>
                </a:avLst>
              </a:prstGeom>
              <a:solidFill>
                <a:srgbClr val="FFFFFF">
                  <a:shade val="85000"/>
                </a:srgbClr>
              </a:solidFill>
              <a:ln w="76200">
                <a:solidFill>
                  <a:schemeClr val="bg1"/>
                </a:solidFill>
              </a:ln>
              <a:effectLst>
                <a:reflection blurRad="12700" stA="0" endPos="28000" dist="5000" dir="5400000" sy="-100000" algn="bl" rotWithShape="0"/>
              </a:effectLst>
            </p:spPr>
          </p:pic>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9"/>
        <p:cNvGrpSpPr/>
        <p:nvPr/>
      </p:nvGrpSpPr>
      <p:grpSpPr>
        <a:xfrm>
          <a:off x="0" y="0"/>
          <a:ext cx="0" cy="0"/>
          <a:chOff x="0" y="0"/>
          <a:chExt cx="0" cy="0"/>
        </a:xfrm>
      </p:grpSpPr>
      <p:sp>
        <p:nvSpPr>
          <p:cNvPr id="1990" name="Google Shape;1990;p5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Referências Bibliográficas</a:t>
            </a:r>
            <a:endParaRPr dirty="0"/>
          </a:p>
        </p:txBody>
      </p:sp>
      <p:sp>
        <p:nvSpPr>
          <p:cNvPr id="1991" name="Google Shape;1991;p57"/>
          <p:cNvSpPr txBox="1">
            <a:spLocks noGrp="1"/>
          </p:cNvSpPr>
          <p:nvPr>
            <p:ph type="body" idx="4294967295"/>
          </p:nvPr>
        </p:nvSpPr>
        <p:spPr>
          <a:xfrm>
            <a:off x="720000" y="1276350"/>
            <a:ext cx="7704000" cy="3327900"/>
          </a:xfrm>
          <a:prstGeom prst="rect">
            <a:avLst/>
          </a:prstGeom>
        </p:spPr>
        <p:txBody>
          <a:bodyPr spcFirstLastPara="1" wrap="square" lIns="91425" tIns="91425" rIns="91425" bIns="91425" anchor="t" anchorCtr="0">
            <a:noAutofit/>
          </a:bodyPr>
          <a:lstStyle/>
          <a:p>
            <a:pPr marL="457200" lvl="0" indent="-317500" rtl="0">
              <a:lnSpc>
                <a:spcPct val="150000"/>
              </a:lnSpc>
              <a:spcBef>
                <a:spcPts val="0"/>
              </a:spcBef>
              <a:spcAft>
                <a:spcPts val="0"/>
              </a:spcAft>
              <a:buSzPts val="1400"/>
              <a:buChar char="■"/>
            </a:pPr>
            <a:r>
              <a:rPr lang="pt-BR" sz="1600" dirty="0">
                <a:hlinkClick r:id="rId3"/>
              </a:rPr>
              <a:t>Após pandemia, brasileiros apresentam até 4 anos de defasagem educacional | Exame</a:t>
            </a:r>
            <a:endParaRPr lang="pt-BR" sz="1600" dirty="0"/>
          </a:p>
          <a:p>
            <a:pPr marL="457200" lvl="0" indent="-317500" rtl="0">
              <a:lnSpc>
                <a:spcPct val="150000"/>
              </a:lnSpc>
              <a:spcBef>
                <a:spcPts val="0"/>
              </a:spcBef>
              <a:spcAft>
                <a:spcPts val="0"/>
              </a:spcAft>
              <a:buSzPts val="1400"/>
              <a:buChar char="■"/>
            </a:pPr>
            <a:r>
              <a:rPr lang="pt-BR" sz="1600" dirty="0">
                <a:hlinkClick r:id="rId4"/>
              </a:rPr>
              <a:t>Falta formação em tecnologia aplicada aos professo... | VEJA</a:t>
            </a:r>
            <a:endParaRPr lang="pt-BR" sz="1600" dirty="0"/>
          </a:p>
          <a:p>
            <a:pPr marL="457200" lvl="0" indent="-317500" rtl="0">
              <a:lnSpc>
                <a:spcPct val="150000"/>
              </a:lnSpc>
              <a:spcBef>
                <a:spcPts val="0"/>
              </a:spcBef>
              <a:spcAft>
                <a:spcPts val="0"/>
              </a:spcAft>
              <a:buSzPts val="1400"/>
              <a:buChar char="■"/>
            </a:pPr>
            <a:r>
              <a:rPr lang="en-US" sz="1600" dirty="0">
                <a:hlinkClick r:id="rId5"/>
              </a:rPr>
              <a:t>https://brasil.un.org/pt-br/sdgs</a:t>
            </a:r>
            <a:endParaRPr lang="en-US" sz="1600"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Entrepreneurship and Innovation School Center by Slidesgo">
  <a:themeElements>
    <a:clrScheme name="Azul Quente">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314</TotalTime>
  <Words>1577</Words>
  <Application>Microsoft Office PowerPoint</Application>
  <PresentationFormat>Apresentação na tela (16:9)</PresentationFormat>
  <Paragraphs>275</Paragraphs>
  <Slides>45</Slides>
  <Notes>45</Notes>
  <HiddenSlides>35</HiddenSlides>
  <MMClips>0</MMClips>
  <ScaleCrop>false</ScaleCrop>
  <HeadingPairs>
    <vt:vector size="6" baseType="variant">
      <vt:variant>
        <vt:lpstr>Fontes usadas</vt:lpstr>
      </vt:variant>
      <vt:variant>
        <vt:i4>10</vt:i4>
      </vt:variant>
      <vt:variant>
        <vt:lpstr>Tema</vt:lpstr>
      </vt:variant>
      <vt:variant>
        <vt:i4>2</vt:i4>
      </vt:variant>
      <vt:variant>
        <vt:lpstr>Títulos de slides</vt:lpstr>
      </vt:variant>
      <vt:variant>
        <vt:i4>45</vt:i4>
      </vt:variant>
    </vt:vector>
  </HeadingPairs>
  <TitlesOfParts>
    <vt:vector size="57" baseType="lpstr">
      <vt:lpstr>Quicksand Medium</vt:lpstr>
      <vt:lpstr>Proxima Nova</vt:lpstr>
      <vt:lpstr>Plus Jakarta Sans</vt:lpstr>
      <vt:lpstr>Montserrat</vt:lpstr>
      <vt:lpstr>Roboto Medium</vt:lpstr>
      <vt:lpstr>Plus Jakarta Sans Light</vt:lpstr>
      <vt:lpstr>Quicksand</vt:lpstr>
      <vt:lpstr>Arial</vt:lpstr>
      <vt:lpstr>Amatic SC</vt:lpstr>
      <vt:lpstr>Calibri</vt:lpstr>
      <vt:lpstr>Entrepreneurship and Innovation School Center by Slidesgo</vt:lpstr>
      <vt:lpstr>Slidesgo Final Pages</vt:lpstr>
      <vt:lpstr>ATE Aiello Technology Education</vt:lpstr>
      <vt:lpstr>O que será abordado?</vt:lpstr>
      <vt:lpstr>Contexto</vt:lpstr>
      <vt:lpstr>Contexto</vt:lpstr>
      <vt:lpstr>WebSite  Educacional</vt:lpstr>
      <vt:lpstr>ODS da ONU</vt:lpstr>
      <vt:lpstr>Apresentação do PowerPoint</vt:lpstr>
      <vt:lpstr>Agradecimentos</vt:lpstr>
      <vt:lpstr>Referências Bibliográficas</vt:lpstr>
      <vt:lpstr>Obrigado pela Atenção!</vt:lpstr>
      <vt:lpstr>Our teaching method</vt:lpstr>
      <vt:lpstr>The curriculum</vt:lpstr>
      <vt:lpstr>Our academic areas</vt:lpstr>
      <vt:lpstr>Our values</vt:lpstr>
      <vt:lpstr>Our success</vt:lpstr>
      <vt:lpstr>Awesome words</vt:lpstr>
      <vt:lpstr>A picture is worth a thousand words</vt:lpstr>
      <vt:lpstr>Statistics</vt:lpstr>
      <vt:lpstr>Our headquarters</vt:lpstr>
      <vt:lpstr>Mockups</vt:lpstr>
      <vt:lpstr>Our goals</vt:lpstr>
      <vt:lpstr>Student progress</vt:lpstr>
      <vt:lpstr>Enrollment process</vt:lpstr>
      <vt:lpstr>Special reminders</vt:lpstr>
      <vt:lpstr>Thanks!</vt:lpstr>
      <vt:lpstr>Icon pack</vt:lpstr>
      <vt:lpstr>Alternative resources</vt:lpstr>
      <vt:lpstr>Instructions for use</vt:lpstr>
      <vt:lpstr>Instructions for use (premium users)</vt:lpstr>
      <vt:lpstr>Fonts &amp; colors used</vt:lpstr>
      <vt:lpstr>Storyset</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Educational Icons</vt:lpstr>
      <vt:lpstr>Business Icons</vt:lpstr>
      <vt:lpstr>Help &amp; Support Icons</vt:lpstr>
      <vt:lpstr>Creative Process Icons</vt:lpstr>
      <vt:lpstr>Nature Icons</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Administrador</dc:creator>
  <cp:lastModifiedBy>ELIANE AURORA GOMES</cp:lastModifiedBy>
  <cp:revision>21</cp:revision>
  <dcterms:modified xsi:type="dcterms:W3CDTF">2024-12-06T10:07:49Z</dcterms:modified>
</cp:coreProperties>
</file>